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2.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97" r:id="rId1"/>
    <p:sldMasterId id="2147483798" r:id="rId2"/>
    <p:sldMasterId id="2147483799" r:id="rId3"/>
  </p:sldMasterIdLst>
  <p:notesMasterIdLst>
    <p:notesMasterId r:id="rId30"/>
  </p:notesMasterIdLst>
  <p:sldIdLst>
    <p:sldId id="361" r:id="rId4"/>
    <p:sldId id="257" r:id="rId5"/>
    <p:sldId id="262" r:id="rId6"/>
    <p:sldId id="282" r:id="rId7"/>
    <p:sldId id="283" r:id="rId8"/>
    <p:sldId id="284" r:id="rId9"/>
    <p:sldId id="285" r:id="rId10"/>
    <p:sldId id="286" r:id="rId11"/>
    <p:sldId id="287" r:id="rId12"/>
    <p:sldId id="288" r:id="rId13"/>
    <p:sldId id="289" r:id="rId14"/>
    <p:sldId id="290" r:id="rId15"/>
    <p:sldId id="291" r:id="rId16"/>
    <p:sldId id="292" r:id="rId17"/>
    <p:sldId id="293" r:id="rId18"/>
    <p:sldId id="294" r:id="rId19"/>
    <p:sldId id="295" r:id="rId20"/>
    <p:sldId id="296" r:id="rId21"/>
    <p:sldId id="297" r:id="rId22"/>
    <p:sldId id="298" r:id="rId23"/>
    <p:sldId id="299" r:id="rId24"/>
    <p:sldId id="300" r:id="rId25"/>
    <p:sldId id="301" r:id="rId26"/>
    <p:sldId id="302" r:id="rId27"/>
    <p:sldId id="305" r:id="rId28"/>
    <p:sldId id="306" r:id="rId29"/>
  </p:sldIdLst>
  <p:sldSz cx="9144000" cy="5143500" type="screen16x9"/>
  <p:notesSz cx="6858000" cy="9144000"/>
  <p:embeddedFontLst>
    <p:embeddedFont>
      <p:font typeface="Anton" pitchFamily="2" charset="0"/>
      <p:regular r:id="rId31"/>
    </p:embeddedFont>
    <p:embeddedFont>
      <p:font typeface="DM Sans" pitchFamily="2" charset="0"/>
      <p:regular r:id="rId32"/>
      <p:bold r:id="rId33"/>
      <p:italic r:id="rId34"/>
      <p:boldItalic r:id="rId35"/>
    </p:embeddedFont>
    <p:embeddedFont>
      <p:font typeface="Helvetica Neue Light" panose="020B0604020202020204" charset="0"/>
      <p:regular r:id="rId36"/>
      <p:bold r:id="rId37"/>
      <p:italic r:id="rId38"/>
      <p:boldItalic r:id="rId3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1" d="100"/>
          <a:sy n="111" d="100"/>
        </p:scale>
        <p:origin x="634" y="77"/>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font" Target="fonts/font9.fntdata"/><Relationship Id="rId21" Type="http://schemas.openxmlformats.org/officeDocument/2006/relationships/slide" Target="slides/slide18.xml"/><Relationship Id="rId34" Type="http://schemas.openxmlformats.org/officeDocument/2006/relationships/font" Target="fonts/font4.fntdata"/><Relationship Id="rId42" Type="http://schemas.openxmlformats.org/officeDocument/2006/relationships/theme" Target="theme/theme1.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presProps" Target="pres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font" Target="fonts/font6.fntdata"/><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font" Target="fonts/font1.fntdata"/><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notesMaster" Target="notesMasters/notesMaster1.xml"/><Relationship Id="rId35" Type="http://schemas.openxmlformats.org/officeDocument/2006/relationships/font" Target="fonts/font5.fntdata"/><Relationship Id="rId43" Type="http://schemas.openxmlformats.org/officeDocument/2006/relationships/tableStyles" Target="tableStyles.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font" Target="fonts/font3.fntdata"/><Relationship Id="rId38" Type="http://schemas.openxmlformats.org/officeDocument/2006/relationships/font" Target="fonts/font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g12128dbe8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9" name="Google Shape;309;g12128dbe834_0_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para la primera clase (después no va).</a:t>
            </a:r>
            <a:endParaRPr>
              <a:latin typeface="DM Sans"/>
              <a:ea typeface="DM Sans"/>
              <a:cs typeface="DM Sans"/>
              <a:sym typeface="DM San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2"/>
        <p:cNvGrpSpPr/>
        <p:nvPr/>
      </p:nvGrpSpPr>
      <p:grpSpPr>
        <a:xfrm>
          <a:off x="0" y="0"/>
          <a:ext cx="0" cy="0"/>
          <a:chOff x="0" y="0"/>
          <a:chExt cx="0" cy="0"/>
        </a:xfrm>
      </p:grpSpPr>
      <p:sp>
        <p:nvSpPr>
          <p:cNvPr id="513" name="Google Shape;513;g1607e6e3801_0_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14" name="Google Shape;514;g1607e6e3801_0_8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p:cNvGrpSpPr/>
        <p:nvPr/>
      </p:nvGrpSpPr>
      <p:grpSpPr>
        <a:xfrm>
          <a:off x="0" y="0"/>
          <a:ext cx="0" cy="0"/>
          <a:chOff x="0" y="0"/>
          <a:chExt cx="0" cy="0"/>
        </a:xfrm>
      </p:grpSpPr>
      <p:sp>
        <p:nvSpPr>
          <p:cNvPr id="519" name="Google Shape;519;g1607e6e3801_0_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0" name="Google Shape;520;g1607e6e3801_0_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6"/>
        <p:cNvGrpSpPr/>
        <p:nvPr/>
      </p:nvGrpSpPr>
      <p:grpSpPr>
        <a:xfrm>
          <a:off x="0" y="0"/>
          <a:ext cx="0" cy="0"/>
          <a:chOff x="0" y="0"/>
          <a:chExt cx="0" cy="0"/>
        </a:xfrm>
      </p:grpSpPr>
      <p:sp>
        <p:nvSpPr>
          <p:cNvPr id="527" name="Google Shape;527;gff43020f6b_0_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8" name="Google Shape;528;gff43020f6b_0_4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4"/>
        <p:cNvGrpSpPr/>
        <p:nvPr/>
      </p:nvGrpSpPr>
      <p:grpSpPr>
        <a:xfrm>
          <a:off x="0" y="0"/>
          <a:ext cx="0" cy="0"/>
          <a:chOff x="0" y="0"/>
          <a:chExt cx="0" cy="0"/>
        </a:xfrm>
      </p:grpSpPr>
      <p:sp>
        <p:nvSpPr>
          <p:cNvPr id="535" name="Google Shape;535;g1607e6e3801_0_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6" name="Google Shape;536;g1607e6e3801_0_5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2"/>
        <p:cNvGrpSpPr/>
        <p:nvPr/>
      </p:nvGrpSpPr>
      <p:grpSpPr>
        <a:xfrm>
          <a:off x="0" y="0"/>
          <a:ext cx="0" cy="0"/>
          <a:chOff x="0" y="0"/>
          <a:chExt cx="0" cy="0"/>
        </a:xfrm>
      </p:grpSpPr>
      <p:sp>
        <p:nvSpPr>
          <p:cNvPr id="543" name="Google Shape;543;g1607e6e3801_0_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44" name="Google Shape;544;g1607e6e3801_0_8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
        <p:cNvGrpSpPr/>
        <p:nvPr/>
      </p:nvGrpSpPr>
      <p:grpSpPr>
        <a:xfrm>
          <a:off x="0" y="0"/>
          <a:ext cx="0" cy="0"/>
          <a:chOff x="0" y="0"/>
          <a:chExt cx="0" cy="0"/>
        </a:xfrm>
      </p:grpSpPr>
      <p:sp>
        <p:nvSpPr>
          <p:cNvPr id="551" name="Google Shape;551;g1607e6e3801_0_9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52" name="Google Shape;552;g1607e6e3801_0_9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8"/>
        <p:cNvGrpSpPr/>
        <p:nvPr/>
      </p:nvGrpSpPr>
      <p:grpSpPr>
        <a:xfrm>
          <a:off x="0" y="0"/>
          <a:ext cx="0" cy="0"/>
          <a:chOff x="0" y="0"/>
          <a:chExt cx="0" cy="0"/>
        </a:xfrm>
      </p:grpSpPr>
      <p:sp>
        <p:nvSpPr>
          <p:cNvPr id="559" name="Google Shape;559;g1607e6e3801_0_1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0" name="Google Shape;560;g1607e6e3801_0_10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NOTA: La razón por la cual no se sigue utilizando react para poder hacer la visualizaciones de front es para conseguir el desacoplamiento de creer que un estudiante tiene que tener conocimientos de React para poder implementar estas visualizaciones. Si el estudiante sabe implementar React, podrá hacerlo a su paso o bien en algún afterclass, pero la idea es generalizar la herramienta para que, aquellos que no conocen React, puedan también participar en clase y sentirse involucrados.</a:t>
            </a:r>
            <a:endParaRPr>
              <a:latin typeface="DM Sans"/>
              <a:ea typeface="DM Sans"/>
              <a:cs typeface="DM Sans"/>
              <a:sym typeface="DM San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3"/>
        <p:cNvGrpSpPr/>
        <p:nvPr/>
      </p:nvGrpSpPr>
      <p:grpSpPr>
        <a:xfrm>
          <a:off x="0" y="0"/>
          <a:ext cx="0" cy="0"/>
          <a:chOff x="0" y="0"/>
          <a:chExt cx="0" cy="0"/>
        </a:xfrm>
      </p:grpSpPr>
      <p:sp>
        <p:nvSpPr>
          <p:cNvPr id="564" name="Google Shape;564;g1607e6e3801_0_1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5" name="Google Shape;565;g1607e6e3801_0_13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
        <p:cNvGrpSpPr/>
        <p:nvPr/>
      </p:nvGrpSpPr>
      <p:grpSpPr>
        <a:xfrm>
          <a:off x="0" y="0"/>
          <a:ext cx="0" cy="0"/>
          <a:chOff x="0" y="0"/>
          <a:chExt cx="0" cy="0"/>
        </a:xfrm>
      </p:grpSpPr>
      <p:sp>
        <p:nvSpPr>
          <p:cNvPr id="573" name="Google Shape;573;g1607e6e3801_0_1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74" name="Google Shape;574;g1607e6e3801_0_14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2"/>
        <p:cNvGrpSpPr/>
        <p:nvPr/>
      </p:nvGrpSpPr>
      <p:grpSpPr>
        <a:xfrm>
          <a:off x="0" y="0"/>
          <a:ext cx="0" cy="0"/>
          <a:chOff x="0" y="0"/>
          <a:chExt cx="0" cy="0"/>
        </a:xfrm>
      </p:grpSpPr>
      <p:sp>
        <p:nvSpPr>
          <p:cNvPr id="583" name="Google Shape;583;g1607e6e3801_0_1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4" name="Google Shape;584;g1607e6e3801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120b44b0dae_0_6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120b44b0dae_0_6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Colocar todas las clases.</a:t>
            </a:r>
            <a:endParaRPr>
              <a:latin typeface="DM Sans"/>
              <a:ea typeface="DM Sans"/>
              <a:cs typeface="DM Sans"/>
              <a:sym typeface="DM San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g1607e6e3801_0_1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2" name="Google Shape;592;g1607e6e3801_0_1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8"/>
        <p:cNvGrpSpPr/>
        <p:nvPr/>
      </p:nvGrpSpPr>
      <p:grpSpPr>
        <a:xfrm>
          <a:off x="0" y="0"/>
          <a:ext cx="0" cy="0"/>
          <a:chOff x="0" y="0"/>
          <a:chExt cx="0" cy="0"/>
        </a:xfrm>
      </p:grpSpPr>
      <p:sp>
        <p:nvSpPr>
          <p:cNvPr id="599" name="Google Shape;599;g1607e6e3801_0_1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0" name="Google Shape;600;g1607e6e3801_0_1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5"/>
        <p:cNvGrpSpPr/>
        <p:nvPr/>
      </p:nvGrpSpPr>
      <p:grpSpPr>
        <a:xfrm>
          <a:off x="0" y="0"/>
          <a:ext cx="0" cy="0"/>
          <a:chOff x="0" y="0"/>
          <a:chExt cx="0" cy="0"/>
        </a:xfrm>
      </p:grpSpPr>
      <p:sp>
        <p:nvSpPr>
          <p:cNvPr id="606" name="Google Shape;606;g1607e6e3801_0_19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07" name="Google Shape;607;g1607e6e3801_0_19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2"/>
        <p:cNvGrpSpPr/>
        <p:nvPr/>
      </p:nvGrpSpPr>
      <p:grpSpPr>
        <a:xfrm>
          <a:off x="0" y="0"/>
          <a:ext cx="0" cy="0"/>
          <a:chOff x="0" y="0"/>
          <a:chExt cx="0" cy="0"/>
        </a:xfrm>
      </p:grpSpPr>
      <p:sp>
        <p:nvSpPr>
          <p:cNvPr id="613" name="Google Shape;613;g1607e6e3801_0_20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14" name="Google Shape;614;g1607e6e3801_0_20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0b44b0dae_0_12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87" name="Google Shape;887;g120b44b0dae_0_125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Se sugiere ubicar al finalizar la explicación de algún tema, para abrir formalmente el espacio de preguntas y ordenar la interacción.</a:t>
            </a:r>
            <a:endParaRPr>
              <a:latin typeface="DM Sans"/>
              <a:ea typeface="DM Sans"/>
              <a:cs typeface="DM Sans"/>
              <a:sym typeface="DM Sans"/>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1"/>
        <p:cNvGrpSpPr/>
        <p:nvPr/>
      </p:nvGrpSpPr>
      <p:grpSpPr>
        <a:xfrm>
          <a:off x="0" y="0"/>
          <a:ext cx="0" cy="0"/>
          <a:chOff x="0" y="0"/>
          <a:chExt cx="0" cy="0"/>
        </a:xfrm>
      </p:grpSpPr>
      <p:sp>
        <p:nvSpPr>
          <p:cNvPr id="902" name="Google Shape;902;g120b44b0dae_0_12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03" name="Google Shape;903;g120b44b0dae_0_126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Todas las clases</a:t>
            </a:r>
            <a:endParaRPr>
              <a:latin typeface="DM Sans"/>
              <a:ea typeface="DM Sans"/>
              <a:cs typeface="DM Sans"/>
              <a:sym typeface="DM Sans"/>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6"/>
        <p:cNvGrpSpPr/>
        <p:nvPr/>
      </p:nvGrpSpPr>
      <p:grpSpPr>
        <a:xfrm>
          <a:off x="0" y="0"/>
          <a:ext cx="0" cy="0"/>
          <a:chOff x="0" y="0"/>
          <a:chExt cx="0" cy="0"/>
        </a:xfrm>
      </p:grpSpPr>
      <p:sp>
        <p:nvSpPr>
          <p:cNvPr id="907" name="Google Shape;907;g120b44b0dae_0_12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08" name="Google Shape;908;g120b44b0dae_0_126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Todas las clases</a:t>
            </a:r>
            <a:endParaRPr>
              <a:latin typeface="DM Sans"/>
              <a:ea typeface="DM Sans"/>
              <a:cs typeface="DM Sans"/>
              <a:sym typeface="DM San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6"/>
        <p:cNvGrpSpPr/>
        <p:nvPr/>
      </p:nvGrpSpPr>
      <p:grpSpPr>
        <a:xfrm>
          <a:off x="0" y="0"/>
          <a:ext cx="0" cy="0"/>
          <a:chOff x="0" y="0"/>
          <a:chExt cx="0" cy="0"/>
        </a:xfrm>
      </p:grpSpPr>
      <p:sp>
        <p:nvSpPr>
          <p:cNvPr id="567" name="Google Shape;567;g120b44b0dae_0_11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8" name="Google Shape;568;g120b44b0dae_0_117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g160311b56b2_0_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78" name="Google Shape;478;g160311b56b2_0_4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g15ad1fdc114_0_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83" name="Google Shape;483;g15ad1fdc114_0_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15a5cd8c5f5_0_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90" name="Google Shape;490;g15a5cd8c5f5_0_8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
        <p:cNvGrpSpPr/>
        <p:nvPr/>
      </p:nvGrpSpPr>
      <p:grpSpPr>
        <a:xfrm>
          <a:off x="0" y="0"/>
          <a:ext cx="0" cy="0"/>
          <a:chOff x="0" y="0"/>
          <a:chExt cx="0" cy="0"/>
        </a:xfrm>
      </p:grpSpPr>
      <p:sp>
        <p:nvSpPr>
          <p:cNvPr id="495" name="Google Shape;495;g1607e6e3801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96" name="Google Shape;496;g1607e6e3801_0_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Google Shape;501;g1607e6e3801_0_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02" name="Google Shape;502;g1607e6e3801_0_7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
        <p:cNvGrpSpPr/>
        <p:nvPr/>
      </p:nvGrpSpPr>
      <p:grpSpPr>
        <a:xfrm>
          <a:off x="0" y="0"/>
          <a:ext cx="0" cy="0"/>
          <a:chOff x="0" y="0"/>
          <a:chExt cx="0" cy="0"/>
        </a:xfrm>
      </p:grpSpPr>
      <p:sp>
        <p:nvSpPr>
          <p:cNvPr id="507" name="Google Shape;507;g1607e6e3801_0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08" name="Google Shape;508;g1607e6e3801_0_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4.pn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over" type="tx">
  <p:cSld name="TITLE_AND_BODY">
    <p:bg>
      <p:bgPr>
        <a:solidFill>
          <a:schemeClr val="dk1"/>
        </a:solidFill>
        <a:effectLst/>
      </p:bgPr>
    </p:bg>
    <p:spTree>
      <p:nvGrpSpPr>
        <p:cNvPr id="1" name="Shape 51"/>
        <p:cNvGrpSpPr/>
        <p:nvPr/>
      </p:nvGrpSpPr>
      <p:grpSpPr>
        <a:xfrm>
          <a:off x="0" y="0"/>
          <a:ext cx="0" cy="0"/>
          <a:chOff x="0" y="0"/>
          <a:chExt cx="0" cy="0"/>
        </a:xfrm>
      </p:grpSpPr>
      <p:pic>
        <p:nvPicPr>
          <p:cNvPr id="52" name="Google Shape;52;p14"/>
          <p:cNvPicPr preferRelativeResize="0"/>
          <p:nvPr/>
        </p:nvPicPr>
        <p:blipFill>
          <a:blip r:embed="rId2">
            <a:alphaModFix/>
          </a:blip>
          <a:stretch>
            <a:fillRect/>
          </a:stretch>
        </p:blipFill>
        <p:spPr>
          <a:xfrm>
            <a:off x="2313687" y="1942375"/>
            <a:ext cx="4516625" cy="125875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Diseño personalizado 1">
  <p:cSld name="CUSTOM">
    <p:bg>
      <p:bgPr>
        <a:blipFill>
          <a:blip r:embed="rId2">
            <a:alphaModFix/>
          </a:blip>
          <a:stretch>
            <a:fillRect/>
          </a:stretch>
        </a:blipFill>
        <a:effectLst/>
      </p:bgPr>
    </p:bg>
    <p:spTree>
      <p:nvGrpSpPr>
        <p:cNvPr id="1" name="Shape 53"/>
        <p:cNvGrpSpPr/>
        <p:nvPr/>
      </p:nvGrpSpPr>
      <p:grpSpPr>
        <a:xfrm>
          <a:off x="0" y="0"/>
          <a:ext cx="0" cy="0"/>
          <a:chOff x="0" y="0"/>
          <a:chExt cx="0" cy="0"/>
        </a:xfrm>
      </p:grpSpPr>
      <p:sp>
        <p:nvSpPr>
          <p:cNvPr id="54" name="Google Shape;54;p15"/>
          <p:cNvSpPr txBox="1">
            <a:spLocks noGrp="1"/>
          </p:cNvSpPr>
          <p:nvPr>
            <p:ph type="title"/>
          </p:nvPr>
        </p:nvSpPr>
        <p:spPr>
          <a:xfrm>
            <a:off x="761250" y="1909050"/>
            <a:ext cx="7621500" cy="1325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4000"/>
              <a:buFont typeface="Anton"/>
              <a:buNone/>
              <a:defRPr sz="4000">
                <a:latin typeface="Anton"/>
                <a:ea typeface="Anton"/>
                <a:cs typeface="Anton"/>
                <a:sym typeface="Anto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Diseño personalizado 36">
  <p:cSld name="CUSTOM_36">
    <p:spTree>
      <p:nvGrpSpPr>
        <p:cNvPr id="1" name="Shape 55"/>
        <p:cNvGrpSpPr/>
        <p:nvPr/>
      </p:nvGrpSpPr>
      <p:grpSpPr>
        <a:xfrm>
          <a:off x="0" y="0"/>
          <a:ext cx="0" cy="0"/>
          <a:chOff x="0" y="0"/>
          <a:chExt cx="0" cy="0"/>
        </a:xfrm>
      </p:grpSpPr>
      <p:sp>
        <p:nvSpPr>
          <p:cNvPr id="56" name="Google Shape;56;p16"/>
          <p:cNvSpPr/>
          <p:nvPr/>
        </p:nvSpPr>
        <p:spPr>
          <a:xfrm>
            <a:off x="3626850" y="1163625"/>
            <a:ext cx="2157900" cy="3138600"/>
          </a:xfrm>
          <a:prstGeom prst="rect">
            <a:avLst/>
          </a:prstGeom>
          <a:noFill/>
          <a:ln w="38100" cap="flat" cmpd="sng">
            <a:solidFill>
              <a:srgbClr val="3CEFA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7" name="Google Shape;57;p16"/>
          <p:cNvPicPr preferRelativeResize="0"/>
          <p:nvPr/>
        </p:nvPicPr>
        <p:blipFill>
          <a:blip r:embed="rId2">
            <a:alphaModFix/>
          </a:blip>
          <a:stretch>
            <a:fillRect/>
          </a:stretch>
        </p:blipFill>
        <p:spPr>
          <a:xfrm>
            <a:off x="7567925" y="4659625"/>
            <a:ext cx="1186526" cy="330675"/>
          </a:xfrm>
          <a:prstGeom prst="rect">
            <a:avLst/>
          </a:prstGeom>
          <a:noFill/>
          <a:ln>
            <a:noFill/>
          </a:ln>
        </p:spPr>
      </p:pic>
      <p:sp>
        <p:nvSpPr>
          <p:cNvPr id="58" name="Google Shape;58;p16"/>
          <p:cNvSpPr/>
          <p:nvPr/>
        </p:nvSpPr>
        <p:spPr>
          <a:xfrm>
            <a:off x="3778675" y="1333050"/>
            <a:ext cx="1819800" cy="330600"/>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9" name="Google Shape;59;p16"/>
          <p:cNvCxnSpPr/>
          <p:nvPr/>
        </p:nvCxnSpPr>
        <p:spPr>
          <a:xfrm>
            <a:off x="3761100" y="2446275"/>
            <a:ext cx="1854900" cy="0"/>
          </a:xfrm>
          <a:prstGeom prst="straightConnector1">
            <a:avLst/>
          </a:prstGeom>
          <a:noFill/>
          <a:ln w="9525" cap="flat" cmpd="sng">
            <a:solidFill>
              <a:srgbClr val="EFEFEF"/>
            </a:solidFill>
            <a:prstDash val="solid"/>
            <a:round/>
            <a:headEnd type="none" w="med" len="med"/>
            <a:tailEnd type="none" w="med" len="med"/>
          </a:ln>
        </p:spPr>
      </p:cxnSp>
      <p:cxnSp>
        <p:nvCxnSpPr>
          <p:cNvPr id="60" name="Google Shape;60;p16"/>
          <p:cNvCxnSpPr/>
          <p:nvPr/>
        </p:nvCxnSpPr>
        <p:spPr>
          <a:xfrm>
            <a:off x="3761100" y="2928356"/>
            <a:ext cx="1854900" cy="0"/>
          </a:xfrm>
          <a:prstGeom prst="straightConnector1">
            <a:avLst/>
          </a:prstGeom>
          <a:noFill/>
          <a:ln w="9525" cap="flat" cmpd="sng">
            <a:solidFill>
              <a:srgbClr val="EFEFEF"/>
            </a:solidFill>
            <a:prstDash val="solid"/>
            <a:round/>
            <a:headEnd type="none" w="med" len="med"/>
            <a:tailEnd type="none" w="med" len="med"/>
          </a:ln>
        </p:spPr>
      </p:cxnSp>
      <p:cxnSp>
        <p:nvCxnSpPr>
          <p:cNvPr id="61" name="Google Shape;61;p16"/>
          <p:cNvCxnSpPr/>
          <p:nvPr/>
        </p:nvCxnSpPr>
        <p:spPr>
          <a:xfrm>
            <a:off x="3761100" y="3843832"/>
            <a:ext cx="1854900" cy="0"/>
          </a:xfrm>
          <a:prstGeom prst="straightConnector1">
            <a:avLst/>
          </a:prstGeom>
          <a:noFill/>
          <a:ln w="9525" cap="flat" cmpd="sng">
            <a:solidFill>
              <a:srgbClr val="EFEFEF"/>
            </a:solidFill>
            <a:prstDash val="solid"/>
            <a:round/>
            <a:headEnd type="none" w="med" len="med"/>
            <a:tailEnd type="none" w="med" len="med"/>
          </a:ln>
        </p:spPr>
      </p:cxnSp>
      <p:cxnSp>
        <p:nvCxnSpPr>
          <p:cNvPr id="62" name="Google Shape;62;p16"/>
          <p:cNvCxnSpPr/>
          <p:nvPr/>
        </p:nvCxnSpPr>
        <p:spPr>
          <a:xfrm>
            <a:off x="3761100" y="3380081"/>
            <a:ext cx="1854900" cy="0"/>
          </a:xfrm>
          <a:prstGeom prst="straightConnector1">
            <a:avLst/>
          </a:prstGeom>
          <a:noFill/>
          <a:ln w="9525" cap="flat" cmpd="sng">
            <a:solidFill>
              <a:srgbClr val="EFEFEF"/>
            </a:solidFill>
            <a:prstDash val="solid"/>
            <a:round/>
            <a:headEnd type="none" w="med" len="med"/>
            <a:tailEnd type="none" w="med" len="med"/>
          </a:ln>
        </p:spPr>
      </p:cxnSp>
      <p:pic>
        <p:nvPicPr>
          <p:cNvPr id="63" name="Google Shape;63;p16"/>
          <p:cNvPicPr preferRelativeResize="0"/>
          <p:nvPr/>
        </p:nvPicPr>
        <p:blipFill>
          <a:blip r:embed="rId3">
            <a:alphaModFix/>
          </a:blip>
          <a:stretch>
            <a:fillRect/>
          </a:stretch>
        </p:blipFill>
        <p:spPr>
          <a:xfrm>
            <a:off x="5276200" y="1391289"/>
            <a:ext cx="196500" cy="196500"/>
          </a:xfrm>
          <a:prstGeom prst="rect">
            <a:avLst/>
          </a:prstGeom>
          <a:noFill/>
          <a:ln>
            <a:noFill/>
          </a:ln>
        </p:spPr>
      </p:pic>
      <p:sp>
        <p:nvSpPr>
          <p:cNvPr id="64" name="Google Shape;64;p16"/>
          <p:cNvSpPr/>
          <p:nvPr/>
        </p:nvSpPr>
        <p:spPr>
          <a:xfrm>
            <a:off x="1243350" y="1163625"/>
            <a:ext cx="2157900" cy="3138600"/>
          </a:xfrm>
          <a:prstGeom prst="rect">
            <a:avLst/>
          </a:prstGeom>
          <a:no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65" name="Google Shape;65;p16"/>
          <p:cNvSpPr/>
          <p:nvPr/>
        </p:nvSpPr>
        <p:spPr>
          <a:xfrm>
            <a:off x="1395175" y="1333050"/>
            <a:ext cx="1819800" cy="330600"/>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6" name="Google Shape;66;p16"/>
          <p:cNvCxnSpPr/>
          <p:nvPr/>
        </p:nvCxnSpPr>
        <p:spPr>
          <a:xfrm>
            <a:off x="1377600" y="2446275"/>
            <a:ext cx="1854900" cy="0"/>
          </a:xfrm>
          <a:prstGeom prst="straightConnector1">
            <a:avLst/>
          </a:prstGeom>
          <a:noFill/>
          <a:ln w="9525" cap="flat" cmpd="sng">
            <a:solidFill>
              <a:srgbClr val="EFEFEF"/>
            </a:solidFill>
            <a:prstDash val="solid"/>
            <a:round/>
            <a:headEnd type="none" w="med" len="med"/>
            <a:tailEnd type="none" w="med" len="med"/>
          </a:ln>
        </p:spPr>
      </p:cxnSp>
      <p:cxnSp>
        <p:nvCxnSpPr>
          <p:cNvPr id="67" name="Google Shape;67;p16"/>
          <p:cNvCxnSpPr/>
          <p:nvPr/>
        </p:nvCxnSpPr>
        <p:spPr>
          <a:xfrm>
            <a:off x="1377600" y="2928356"/>
            <a:ext cx="1854900" cy="0"/>
          </a:xfrm>
          <a:prstGeom prst="straightConnector1">
            <a:avLst/>
          </a:prstGeom>
          <a:noFill/>
          <a:ln w="9525" cap="flat" cmpd="sng">
            <a:solidFill>
              <a:srgbClr val="EFEFEF"/>
            </a:solidFill>
            <a:prstDash val="solid"/>
            <a:round/>
            <a:headEnd type="none" w="med" len="med"/>
            <a:tailEnd type="none" w="med" len="med"/>
          </a:ln>
        </p:spPr>
      </p:cxnSp>
      <p:cxnSp>
        <p:nvCxnSpPr>
          <p:cNvPr id="68" name="Google Shape;68;p16"/>
          <p:cNvCxnSpPr/>
          <p:nvPr/>
        </p:nvCxnSpPr>
        <p:spPr>
          <a:xfrm>
            <a:off x="1377600" y="3843832"/>
            <a:ext cx="1854900" cy="0"/>
          </a:xfrm>
          <a:prstGeom prst="straightConnector1">
            <a:avLst/>
          </a:prstGeom>
          <a:noFill/>
          <a:ln w="9525" cap="flat" cmpd="sng">
            <a:solidFill>
              <a:srgbClr val="EFEFEF"/>
            </a:solidFill>
            <a:prstDash val="solid"/>
            <a:round/>
            <a:headEnd type="none" w="med" len="med"/>
            <a:tailEnd type="none" w="med" len="med"/>
          </a:ln>
        </p:spPr>
      </p:cxnSp>
      <p:cxnSp>
        <p:nvCxnSpPr>
          <p:cNvPr id="69" name="Google Shape;69;p16"/>
          <p:cNvCxnSpPr/>
          <p:nvPr/>
        </p:nvCxnSpPr>
        <p:spPr>
          <a:xfrm>
            <a:off x="1377600" y="3380081"/>
            <a:ext cx="1854900" cy="0"/>
          </a:xfrm>
          <a:prstGeom prst="straightConnector1">
            <a:avLst/>
          </a:prstGeom>
          <a:noFill/>
          <a:ln w="9525" cap="flat" cmpd="sng">
            <a:solidFill>
              <a:srgbClr val="EFEFEF"/>
            </a:solidFill>
            <a:prstDash val="solid"/>
            <a:round/>
            <a:headEnd type="none" w="med" len="med"/>
            <a:tailEnd type="none" w="med" len="med"/>
          </a:ln>
        </p:spPr>
      </p:cxnSp>
      <p:pic>
        <p:nvPicPr>
          <p:cNvPr id="70" name="Google Shape;70;p16"/>
          <p:cNvPicPr preferRelativeResize="0"/>
          <p:nvPr/>
        </p:nvPicPr>
        <p:blipFill>
          <a:blip r:embed="rId3">
            <a:alphaModFix/>
          </a:blip>
          <a:stretch>
            <a:fillRect/>
          </a:stretch>
        </p:blipFill>
        <p:spPr>
          <a:xfrm>
            <a:off x="2966250" y="1391289"/>
            <a:ext cx="196500" cy="196500"/>
          </a:xfrm>
          <a:prstGeom prst="rect">
            <a:avLst/>
          </a:prstGeom>
          <a:noFill/>
          <a:ln>
            <a:noFill/>
          </a:ln>
        </p:spPr>
      </p:pic>
      <p:sp>
        <p:nvSpPr>
          <p:cNvPr id="71" name="Google Shape;71;p16"/>
          <p:cNvSpPr/>
          <p:nvPr/>
        </p:nvSpPr>
        <p:spPr>
          <a:xfrm>
            <a:off x="6010350" y="1163625"/>
            <a:ext cx="2157900" cy="3138600"/>
          </a:xfrm>
          <a:prstGeom prst="rect">
            <a:avLst/>
          </a:prstGeom>
          <a:no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72" name="Google Shape;72;p16"/>
          <p:cNvSpPr/>
          <p:nvPr/>
        </p:nvSpPr>
        <p:spPr>
          <a:xfrm>
            <a:off x="6162175" y="1333050"/>
            <a:ext cx="1819800" cy="330600"/>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3" name="Google Shape;73;p16"/>
          <p:cNvCxnSpPr/>
          <p:nvPr/>
        </p:nvCxnSpPr>
        <p:spPr>
          <a:xfrm>
            <a:off x="6144600" y="2446275"/>
            <a:ext cx="1854900" cy="0"/>
          </a:xfrm>
          <a:prstGeom prst="straightConnector1">
            <a:avLst/>
          </a:prstGeom>
          <a:noFill/>
          <a:ln w="9525" cap="flat" cmpd="sng">
            <a:solidFill>
              <a:srgbClr val="EFEFEF"/>
            </a:solidFill>
            <a:prstDash val="solid"/>
            <a:round/>
            <a:headEnd type="none" w="med" len="med"/>
            <a:tailEnd type="none" w="med" len="med"/>
          </a:ln>
        </p:spPr>
      </p:cxnSp>
      <p:cxnSp>
        <p:nvCxnSpPr>
          <p:cNvPr id="74" name="Google Shape;74;p16"/>
          <p:cNvCxnSpPr/>
          <p:nvPr/>
        </p:nvCxnSpPr>
        <p:spPr>
          <a:xfrm>
            <a:off x="6144600" y="2928356"/>
            <a:ext cx="1854900" cy="0"/>
          </a:xfrm>
          <a:prstGeom prst="straightConnector1">
            <a:avLst/>
          </a:prstGeom>
          <a:noFill/>
          <a:ln w="9525" cap="flat" cmpd="sng">
            <a:solidFill>
              <a:srgbClr val="EFEFEF"/>
            </a:solidFill>
            <a:prstDash val="solid"/>
            <a:round/>
            <a:headEnd type="none" w="med" len="med"/>
            <a:tailEnd type="none" w="med" len="med"/>
          </a:ln>
        </p:spPr>
      </p:cxnSp>
      <p:cxnSp>
        <p:nvCxnSpPr>
          <p:cNvPr id="75" name="Google Shape;75;p16"/>
          <p:cNvCxnSpPr/>
          <p:nvPr/>
        </p:nvCxnSpPr>
        <p:spPr>
          <a:xfrm>
            <a:off x="6144600" y="3843832"/>
            <a:ext cx="1854900" cy="0"/>
          </a:xfrm>
          <a:prstGeom prst="straightConnector1">
            <a:avLst/>
          </a:prstGeom>
          <a:noFill/>
          <a:ln w="9525" cap="flat" cmpd="sng">
            <a:solidFill>
              <a:srgbClr val="EFEFEF"/>
            </a:solidFill>
            <a:prstDash val="solid"/>
            <a:round/>
            <a:headEnd type="none" w="med" len="med"/>
            <a:tailEnd type="none" w="med" len="med"/>
          </a:ln>
        </p:spPr>
      </p:cxnSp>
      <p:cxnSp>
        <p:nvCxnSpPr>
          <p:cNvPr id="76" name="Google Shape;76;p16"/>
          <p:cNvCxnSpPr/>
          <p:nvPr/>
        </p:nvCxnSpPr>
        <p:spPr>
          <a:xfrm>
            <a:off x="6144600" y="3380081"/>
            <a:ext cx="1854900" cy="0"/>
          </a:xfrm>
          <a:prstGeom prst="straightConnector1">
            <a:avLst/>
          </a:prstGeom>
          <a:noFill/>
          <a:ln w="9525" cap="flat" cmpd="sng">
            <a:solidFill>
              <a:srgbClr val="EFEFEF"/>
            </a:solidFill>
            <a:prstDash val="solid"/>
            <a:round/>
            <a:headEnd type="none" w="med" len="med"/>
            <a:tailEnd type="none" w="med" len="med"/>
          </a:ln>
        </p:spPr>
      </p:cxnSp>
      <p:pic>
        <p:nvPicPr>
          <p:cNvPr id="77" name="Google Shape;77;p16"/>
          <p:cNvPicPr preferRelativeResize="0"/>
          <p:nvPr/>
        </p:nvPicPr>
        <p:blipFill>
          <a:blip r:embed="rId3">
            <a:alphaModFix/>
          </a:blip>
          <a:stretch>
            <a:fillRect/>
          </a:stretch>
        </p:blipFill>
        <p:spPr>
          <a:xfrm>
            <a:off x="7733250" y="1391289"/>
            <a:ext cx="196500" cy="196500"/>
          </a:xfrm>
          <a:prstGeom prst="rect">
            <a:avLst/>
          </a:prstGeom>
          <a:noFill/>
          <a:ln>
            <a:noFill/>
          </a:ln>
        </p:spPr>
      </p:pic>
      <p:sp>
        <p:nvSpPr>
          <p:cNvPr id="78" name="Google Shape;78;p16"/>
          <p:cNvSpPr txBox="1"/>
          <p:nvPr/>
        </p:nvSpPr>
        <p:spPr>
          <a:xfrm>
            <a:off x="1398000" y="213650"/>
            <a:ext cx="6348000" cy="989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 sz="3600" i="1">
                <a:solidFill>
                  <a:srgbClr val="121212"/>
                </a:solidFill>
                <a:latin typeface="Anton"/>
                <a:ea typeface="Anton"/>
                <a:cs typeface="Anton"/>
                <a:sym typeface="Anton"/>
              </a:rPr>
              <a:t>CRONOGRAMA DEL CURSO</a:t>
            </a:r>
            <a:endParaRPr sz="3600" i="1">
              <a:solidFill>
                <a:srgbClr val="121212"/>
              </a:solidFill>
              <a:latin typeface="Anton"/>
              <a:ea typeface="Anton"/>
              <a:cs typeface="Anton"/>
              <a:sym typeface="Anton"/>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Diseño personalizado 3">
  <p:cSld name="CUSTOM_2">
    <p:bg>
      <p:bgPr>
        <a:blipFill>
          <a:blip r:embed="rId2">
            <a:alphaModFix/>
          </a:blip>
          <a:stretch>
            <a:fillRect/>
          </a:stretch>
        </a:blipFill>
        <a:effectLst/>
      </p:bgPr>
    </p:bg>
    <p:spTree>
      <p:nvGrpSpPr>
        <p:cNvPr id="1" name="Shape 79"/>
        <p:cNvGrpSpPr/>
        <p:nvPr/>
      </p:nvGrpSpPr>
      <p:grpSpPr>
        <a:xfrm>
          <a:off x="0" y="0"/>
          <a:ext cx="0" cy="0"/>
          <a:chOff x="0" y="0"/>
          <a:chExt cx="0" cy="0"/>
        </a:xfrm>
      </p:grpSpPr>
      <p:sp>
        <p:nvSpPr>
          <p:cNvPr id="80" name="Google Shape;80;p17"/>
          <p:cNvSpPr txBox="1">
            <a:spLocks noGrp="1"/>
          </p:cNvSpPr>
          <p:nvPr>
            <p:ph type="title"/>
          </p:nvPr>
        </p:nvSpPr>
        <p:spPr>
          <a:xfrm>
            <a:off x="761250" y="1528050"/>
            <a:ext cx="7621500" cy="1325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E0FF00"/>
              </a:buClr>
              <a:buSzPts val="4000"/>
              <a:buFont typeface="Anton"/>
              <a:buNone/>
              <a:defRPr sz="4000">
                <a:solidFill>
                  <a:srgbClr val="E0FF00"/>
                </a:solidFill>
                <a:latin typeface="Anton"/>
                <a:ea typeface="Anton"/>
                <a:cs typeface="Anton"/>
                <a:sym typeface="Anton"/>
              </a:defRPr>
            </a:lvl1pPr>
            <a:lvl2pPr lvl="1" rtl="0">
              <a:spcBef>
                <a:spcPts val="0"/>
              </a:spcBef>
              <a:spcAft>
                <a:spcPts val="0"/>
              </a:spcAft>
              <a:buClr>
                <a:srgbClr val="E0FF00"/>
              </a:buClr>
              <a:buSzPts val="1400"/>
              <a:buNone/>
              <a:defRPr>
                <a:solidFill>
                  <a:srgbClr val="E0FF00"/>
                </a:solidFill>
              </a:defRPr>
            </a:lvl2pPr>
            <a:lvl3pPr lvl="2" rtl="0">
              <a:spcBef>
                <a:spcPts val="0"/>
              </a:spcBef>
              <a:spcAft>
                <a:spcPts val="0"/>
              </a:spcAft>
              <a:buClr>
                <a:srgbClr val="E0FF00"/>
              </a:buClr>
              <a:buSzPts val="1400"/>
              <a:buNone/>
              <a:defRPr>
                <a:solidFill>
                  <a:srgbClr val="E0FF00"/>
                </a:solidFill>
              </a:defRPr>
            </a:lvl3pPr>
            <a:lvl4pPr lvl="3" rtl="0">
              <a:spcBef>
                <a:spcPts val="0"/>
              </a:spcBef>
              <a:spcAft>
                <a:spcPts val="0"/>
              </a:spcAft>
              <a:buClr>
                <a:srgbClr val="E0FF00"/>
              </a:buClr>
              <a:buSzPts val="1400"/>
              <a:buNone/>
              <a:defRPr>
                <a:solidFill>
                  <a:srgbClr val="E0FF00"/>
                </a:solidFill>
              </a:defRPr>
            </a:lvl4pPr>
            <a:lvl5pPr lvl="4" rtl="0">
              <a:spcBef>
                <a:spcPts val="0"/>
              </a:spcBef>
              <a:spcAft>
                <a:spcPts val="0"/>
              </a:spcAft>
              <a:buClr>
                <a:srgbClr val="E0FF00"/>
              </a:buClr>
              <a:buSzPts val="1400"/>
              <a:buNone/>
              <a:defRPr>
                <a:solidFill>
                  <a:srgbClr val="E0FF00"/>
                </a:solidFill>
              </a:defRPr>
            </a:lvl5pPr>
            <a:lvl6pPr lvl="5" rtl="0">
              <a:spcBef>
                <a:spcPts val="0"/>
              </a:spcBef>
              <a:spcAft>
                <a:spcPts val="0"/>
              </a:spcAft>
              <a:buClr>
                <a:srgbClr val="E0FF00"/>
              </a:buClr>
              <a:buSzPts val="1400"/>
              <a:buNone/>
              <a:defRPr>
                <a:solidFill>
                  <a:srgbClr val="E0FF00"/>
                </a:solidFill>
              </a:defRPr>
            </a:lvl6pPr>
            <a:lvl7pPr lvl="6" rtl="0">
              <a:spcBef>
                <a:spcPts val="0"/>
              </a:spcBef>
              <a:spcAft>
                <a:spcPts val="0"/>
              </a:spcAft>
              <a:buClr>
                <a:srgbClr val="E0FF00"/>
              </a:buClr>
              <a:buSzPts val="1400"/>
              <a:buNone/>
              <a:defRPr>
                <a:solidFill>
                  <a:srgbClr val="E0FF00"/>
                </a:solidFill>
              </a:defRPr>
            </a:lvl7pPr>
            <a:lvl8pPr lvl="7" rtl="0">
              <a:spcBef>
                <a:spcPts val="0"/>
              </a:spcBef>
              <a:spcAft>
                <a:spcPts val="0"/>
              </a:spcAft>
              <a:buClr>
                <a:srgbClr val="E0FF00"/>
              </a:buClr>
              <a:buSzPts val="1400"/>
              <a:buNone/>
              <a:defRPr>
                <a:solidFill>
                  <a:srgbClr val="E0FF00"/>
                </a:solidFill>
              </a:defRPr>
            </a:lvl8pPr>
            <a:lvl9pPr lvl="8" rtl="0">
              <a:spcBef>
                <a:spcPts val="0"/>
              </a:spcBef>
              <a:spcAft>
                <a:spcPts val="0"/>
              </a:spcAft>
              <a:buClr>
                <a:srgbClr val="E0FF00"/>
              </a:buClr>
              <a:buSzPts val="1400"/>
              <a:buNone/>
              <a:defRPr>
                <a:solidFill>
                  <a:srgbClr val="E0FF00"/>
                </a:solidFil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Diseño personalizado 4">
  <p:cSld name="CUSTOM_3">
    <p:bg>
      <p:bgPr>
        <a:gradFill>
          <a:gsLst>
            <a:gs pos="0">
              <a:srgbClr val="E0FF00"/>
            </a:gs>
            <a:gs pos="100000">
              <a:srgbClr val="3CEFAB"/>
            </a:gs>
          </a:gsLst>
          <a:lin ang="10801400" scaled="0"/>
        </a:gradFill>
        <a:effectLst/>
      </p:bgPr>
    </p:bg>
    <p:spTree>
      <p:nvGrpSpPr>
        <p:cNvPr id="1" name="Shape 81"/>
        <p:cNvGrpSpPr/>
        <p:nvPr/>
      </p:nvGrpSpPr>
      <p:grpSpPr>
        <a:xfrm>
          <a:off x="0" y="0"/>
          <a:ext cx="0" cy="0"/>
          <a:chOff x="0" y="0"/>
          <a:chExt cx="0" cy="0"/>
        </a:xfrm>
      </p:grpSpPr>
      <p:sp>
        <p:nvSpPr>
          <p:cNvPr id="82" name="Google Shape;82;p18"/>
          <p:cNvSpPr txBox="1">
            <a:spLocks noGrp="1"/>
          </p:cNvSpPr>
          <p:nvPr>
            <p:ph type="title"/>
          </p:nvPr>
        </p:nvSpPr>
        <p:spPr>
          <a:xfrm>
            <a:off x="761250" y="1909050"/>
            <a:ext cx="7621500" cy="1325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4000"/>
              <a:buFont typeface="Anton"/>
              <a:buNone/>
              <a:defRPr sz="4000">
                <a:latin typeface="Anton"/>
                <a:ea typeface="Anton"/>
                <a:cs typeface="Anton"/>
                <a:sym typeface="Anto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Diseño personalizado 5">
  <p:cSld name="CUSTOM_4">
    <p:bg>
      <p:bgPr>
        <a:blipFill>
          <a:blip r:embed="rId2">
            <a:alphaModFix/>
          </a:blip>
          <a:stretch>
            <a:fillRect/>
          </a:stretch>
        </a:blipFill>
        <a:effectLst/>
      </p:bgPr>
    </p:bg>
    <p:spTree>
      <p:nvGrpSpPr>
        <p:cNvPr id="1" name="Shape 83"/>
        <p:cNvGrpSpPr/>
        <p:nvPr/>
      </p:nvGrpSpPr>
      <p:grpSpPr>
        <a:xfrm>
          <a:off x="0" y="0"/>
          <a:ext cx="0" cy="0"/>
          <a:chOff x="0" y="0"/>
          <a:chExt cx="0" cy="0"/>
        </a:xfrm>
      </p:grpSpPr>
      <p:sp>
        <p:nvSpPr>
          <p:cNvPr id="84" name="Google Shape;84;p19"/>
          <p:cNvSpPr txBox="1">
            <a:spLocks noGrp="1"/>
          </p:cNvSpPr>
          <p:nvPr>
            <p:ph type="title"/>
          </p:nvPr>
        </p:nvSpPr>
        <p:spPr>
          <a:xfrm>
            <a:off x="761250" y="1528050"/>
            <a:ext cx="7621500" cy="1325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E0FF00"/>
              </a:buClr>
              <a:buSzPts val="4000"/>
              <a:buFont typeface="Anton"/>
              <a:buNone/>
              <a:defRPr sz="4000">
                <a:solidFill>
                  <a:srgbClr val="E0FF00"/>
                </a:solidFill>
                <a:latin typeface="Anton"/>
                <a:ea typeface="Anton"/>
                <a:cs typeface="Anton"/>
                <a:sym typeface="Anton"/>
              </a:defRPr>
            </a:lvl1pPr>
            <a:lvl2pPr lvl="1" rtl="0">
              <a:spcBef>
                <a:spcPts val="0"/>
              </a:spcBef>
              <a:spcAft>
                <a:spcPts val="0"/>
              </a:spcAft>
              <a:buClr>
                <a:srgbClr val="E0FF00"/>
              </a:buClr>
              <a:buSzPts val="1400"/>
              <a:buNone/>
              <a:defRPr>
                <a:solidFill>
                  <a:srgbClr val="E0FF00"/>
                </a:solidFill>
              </a:defRPr>
            </a:lvl2pPr>
            <a:lvl3pPr lvl="2" rtl="0">
              <a:spcBef>
                <a:spcPts val="0"/>
              </a:spcBef>
              <a:spcAft>
                <a:spcPts val="0"/>
              </a:spcAft>
              <a:buClr>
                <a:srgbClr val="E0FF00"/>
              </a:buClr>
              <a:buSzPts val="1400"/>
              <a:buNone/>
              <a:defRPr>
                <a:solidFill>
                  <a:srgbClr val="E0FF00"/>
                </a:solidFill>
              </a:defRPr>
            </a:lvl3pPr>
            <a:lvl4pPr lvl="3" rtl="0">
              <a:spcBef>
                <a:spcPts val="0"/>
              </a:spcBef>
              <a:spcAft>
                <a:spcPts val="0"/>
              </a:spcAft>
              <a:buClr>
                <a:srgbClr val="E0FF00"/>
              </a:buClr>
              <a:buSzPts val="1400"/>
              <a:buNone/>
              <a:defRPr>
                <a:solidFill>
                  <a:srgbClr val="E0FF00"/>
                </a:solidFill>
              </a:defRPr>
            </a:lvl4pPr>
            <a:lvl5pPr lvl="4" rtl="0">
              <a:spcBef>
                <a:spcPts val="0"/>
              </a:spcBef>
              <a:spcAft>
                <a:spcPts val="0"/>
              </a:spcAft>
              <a:buClr>
                <a:srgbClr val="E0FF00"/>
              </a:buClr>
              <a:buSzPts val="1400"/>
              <a:buNone/>
              <a:defRPr>
                <a:solidFill>
                  <a:srgbClr val="E0FF00"/>
                </a:solidFill>
              </a:defRPr>
            </a:lvl5pPr>
            <a:lvl6pPr lvl="5" rtl="0">
              <a:spcBef>
                <a:spcPts val="0"/>
              </a:spcBef>
              <a:spcAft>
                <a:spcPts val="0"/>
              </a:spcAft>
              <a:buClr>
                <a:srgbClr val="E0FF00"/>
              </a:buClr>
              <a:buSzPts val="1400"/>
              <a:buNone/>
              <a:defRPr>
                <a:solidFill>
                  <a:srgbClr val="E0FF00"/>
                </a:solidFill>
              </a:defRPr>
            </a:lvl6pPr>
            <a:lvl7pPr lvl="6" rtl="0">
              <a:spcBef>
                <a:spcPts val="0"/>
              </a:spcBef>
              <a:spcAft>
                <a:spcPts val="0"/>
              </a:spcAft>
              <a:buClr>
                <a:srgbClr val="E0FF00"/>
              </a:buClr>
              <a:buSzPts val="1400"/>
              <a:buNone/>
              <a:defRPr>
                <a:solidFill>
                  <a:srgbClr val="E0FF00"/>
                </a:solidFill>
              </a:defRPr>
            </a:lvl7pPr>
            <a:lvl8pPr lvl="7" rtl="0">
              <a:spcBef>
                <a:spcPts val="0"/>
              </a:spcBef>
              <a:spcAft>
                <a:spcPts val="0"/>
              </a:spcAft>
              <a:buClr>
                <a:srgbClr val="E0FF00"/>
              </a:buClr>
              <a:buSzPts val="1400"/>
              <a:buNone/>
              <a:defRPr>
                <a:solidFill>
                  <a:srgbClr val="E0FF00"/>
                </a:solidFill>
              </a:defRPr>
            </a:lvl8pPr>
            <a:lvl9pPr lvl="8" rtl="0">
              <a:spcBef>
                <a:spcPts val="0"/>
              </a:spcBef>
              <a:spcAft>
                <a:spcPts val="0"/>
              </a:spcAft>
              <a:buClr>
                <a:srgbClr val="E0FF00"/>
              </a:buClr>
              <a:buSzPts val="1400"/>
              <a:buNone/>
              <a:defRPr>
                <a:solidFill>
                  <a:srgbClr val="E0FF00"/>
                </a:solidFil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Diseño personalizado 6">
  <p:cSld name="CUSTOM_5">
    <p:bg>
      <p:bgPr>
        <a:gradFill>
          <a:gsLst>
            <a:gs pos="0">
              <a:srgbClr val="EF89D2"/>
            </a:gs>
            <a:gs pos="100000">
              <a:srgbClr val="E0FF00"/>
            </a:gs>
          </a:gsLst>
          <a:lin ang="10801400" scaled="0"/>
        </a:gradFill>
        <a:effectLst/>
      </p:bgPr>
    </p:bg>
    <p:spTree>
      <p:nvGrpSpPr>
        <p:cNvPr id="1" name="Shape 85"/>
        <p:cNvGrpSpPr/>
        <p:nvPr/>
      </p:nvGrpSpPr>
      <p:grpSpPr>
        <a:xfrm>
          <a:off x="0" y="0"/>
          <a:ext cx="0" cy="0"/>
          <a:chOff x="0" y="0"/>
          <a:chExt cx="0" cy="0"/>
        </a:xfrm>
      </p:grpSpPr>
      <p:sp>
        <p:nvSpPr>
          <p:cNvPr id="86" name="Google Shape;86;p20"/>
          <p:cNvSpPr txBox="1">
            <a:spLocks noGrp="1"/>
          </p:cNvSpPr>
          <p:nvPr>
            <p:ph type="title"/>
          </p:nvPr>
        </p:nvSpPr>
        <p:spPr>
          <a:xfrm>
            <a:off x="761250" y="1909050"/>
            <a:ext cx="7621500" cy="1325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4000"/>
              <a:buFont typeface="Anton"/>
              <a:buNone/>
              <a:defRPr sz="4000">
                <a:latin typeface="Anton"/>
                <a:ea typeface="Anton"/>
                <a:cs typeface="Anton"/>
                <a:sym typeface="Anto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Diseño personalizado 8">
  <p:cSld name="CUSTOM_7">
    <p:spTree>
      <p:nvGrpSpPr>
        <p:cNvPr id="1" name="Shape 87"/>
        <p:cNvGrpSpPr/>
        <p:nvPr/>
      </p:nvGrpSpPr>
      <p:grpSpPr>
        <a:xfrm>
          <a:off x="0" y="0"/>
          <a:ext cx="0" cy="0"/>
          <a:chOff x="0" y="0"/>
          <a:chExt cx="0" cy="0"/>
        </a:xfrm>
      </p:grpSpPr>
      <p:pic>
        <p:nvPicPr>
          <p:cNvPr id="88" name="Google Shape;88;p21"/>
          <p:cNvPicPr preferRelativeResize="0"/>
          <p:nvPr/>
        </p:nvPicPr>
        <p:blipFill>
          <a:blip r:embed="rId2">
            <a:alphaModFix/>
          </a:blip>
          <a:stretch>
            <a:fillRect/>
          </a:stretch>
        </p:blipFill>
        <p:spPr>
          <a:xfrm>
            <a:off x="7567925" y="4659625"/>
            <a:ext cx="1186526" cy="330675"/>
          </a:xfrm>
          <a:prstGeom prst="rect">
            <a:avLst/>
          </a:prstGeom>
          <a:noFill/>
          <a:ln>
            <a:noFill/>
          </a:ln>
        </p:spPr>
      </p:pic>
      <p:sp>
        <p:nvSpPr>
          <p:cNvPr id="89" name="Google Shape;89;p21"/>
          <p:cNvSpPr txBox="1">
            <a:spLocks noGrp="1"/>
          </p:cNvSpPr>
          <p:nvPr>
            <p:ph type="title"/>
          </p:nvPr>
        </p:nvSpPr>
        <p:spPr>
          <a:xfrm>
            <a:off x="761250" y="370925"/>
            <a:ext cx="7621500" cy="1325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4000"/>
              <a:buFont typeface="Anton"/>
              <a:buNone/>
              <a:defRPr sz="4000">
                <a:latin typeface="Anton"/>
                <a:ea typeface="Anton"/>
                <a:cs typeface="Anton"/>
                <a:sym typeface="Anto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90" name="Google Shape;90;p21"/>
          <p:cNvSpPr txBox="1">
            <a:spLocks noGrp="1"/>
          </p:cNvSpPr>
          <p:nvPr>
            <p:ph type="body" idx="1"/>
          </p:nvPr>
        </p:nvSpPr>
        <p:spPr>
          <a:xfrm>
            <a:off x="857250" y="1781725"/>
            <a:ext cx="7881000" cy="1577700"/>
          </a:xfrm>
          <a:prstGeom prst="rect">
            <a:avLst/>
          </a:prstGeom>
          <a:noFill/>
          <a:ln>
            <a:noFill/>
          </a:ln>
        </p:spPr>
        <p:txBody>
          <a:bodyPr spcFirstLastPara="1" wrap="square" lIns="91425" tIns="91425" rIns="91425" bIns="91425" anchor="t" anchorCtr="0">
            <a:noAutofit/>
          </a:bodyPr>
          <a:lstStyle>
            <a:lvl1pPr marL="457200" lvl="0" indent="-317500" rtl="0">
              <a:spcBef>
                <a:spcPts val="0"/>
              </a:spcBef>
              <a:spcAft>
                <a:spcPts val="0"/>
              </a:spcAft>
              <a:buSzPts val="1400"/>
              <a:buFont typeface="Helvetica Neue Light"/>
              <a:buChar char="●"/>
              <a:defRPr>
                <a:latin typeface="Helvetica Neue Light"/>
                <a:ea typeface="Helvetica Neue Light"/>
                <a:cs typeface="Helvetica Neue Light"/>
                <a:sym typeface="Helvetica Neue Light"/>
              </a:defRPr>
            </a:lvl1pPr>
            <a:lvl2pPr marL="914400" lvl="1" indent="-3175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2pPr>
            <a:lvl3pPr marL="1371600" lvl="2" indent="-3175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3pPr>
            <a:lvl4pPr marL="1828800" lvl="3" indent="-3175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4pPr>
            <a:lvl5pPr marL="2286000" lvl="4" indent="-3175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5pPr>
            <a:lvl6pPr marL="2743200" lvl="5" indent="-3175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6pPr>
            <a:lvl7pPr marL="3200400" lvl="6" indent="-3175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7pPr>
            <a:lvl8pPr marL="3657600" lvl="7" indent="-3175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8pPr>
            <a:lvl9pPr marL="4114800" lvl="8" indent="-317500" rtl="0">
              <a:spcBef>
                <a:spcPts val="1000"/>
              </a:spcBef>
              <a:spcAft>
                <a:spcPts val="1000"/>
              </a:spcAft>
              <a:buSzPts val="1400"/>
              <a:buFont typeface="Helvetica Neue Light"/>
              <a:buChar char="■"/>
              <a:defRPr>
                <a:latin typeface="Helvetica Neue Light"/>
                <a:ea typeface="Helvetica Neue Light"/>
                <a:cs typeface="Helvetica Neue Light"/>
                <a:sym typeface="Helvetica Neue Light"/>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Diseño personalizado 7">
  <p:cSld name="CUSTOM_8">
    <p:bg>
      <p:bgPr>
        <a:solidFill>
          <a:srgbClr val="3CEFAB"/>
        </a:solidFill>
        <a:effectLst/>
      </p:bgPr>
    </p:bg>
    <p:spTree>
      <p:nvGrpSpPr>
        <p:cNvPr id="1" name="Shape 91"/>
        <p:cNvGrpSpPr/>
        <p:nvPr/>
      </p:nvGrpSpPr>
      <p:grpSpPr>
        <a:xfrm>
          <a:off x="0" y="0"/>
          <a:ext cx="0" cy="0"/>
          <a:chOff x="0" y="0"/>
          <a:chExt cx="0" cy="0"/>
        </a:xfrm>
      </p:grpSpPr>
      <p:pic>
        <p:nvPicPr>
          <p:cNvPr id="92" name="Google Shape;92;p22"/>
          <p:cNvPicPr preferRelativeResize="0"/>
          <p:nvPr/>
        </p:nvPicPr>
        <p:blipFill>
          <a:blip r:embed="rId2">
            <a:alphaModFix/>
          </a:blip>
          <a:stretch>
            <a:fillRect/>
          </a:stretch>
        </p:blipFill>
        <p:spPr>
          <a:xfrm>
            <a:off x="7567925" y="4659625"/>
            <a:ext cx="1186526" cy="330675"/>
          </a:xfrm>
          <a:prstGeom prst="rect">
            <a:avLst/>
          </a:prstGeom>
          <a:noFill/>
          <a:ln>
            <a:noFill/>
          </a:ln>
        </p:spPr>
      </p:pic>
      <p:sp>
        <p:nvSpPr>
          <p:cNvPr id="93" name="Google Shape;93;p22"/>
          <p:cNvSpPr txBox="1">
            <a:spLocks noGrp="1"/>
          </p:cNvSpPr>
          <p:nvPr>
            <p:ph type="title"/>
          </p:nvPr>
        </p:nvSpPr>
        <p:spPr>
          <a:xfrm>
            <a:off x="761250" y="1361525"/>
            <a:ext cx="7621500" cy="1325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4000"/>
              <a:buFont typeface="Anton"/>
              <a:buNone/>
              <a:defRPr sz="4000">
                <a:latin typeface="Anton"/>
                <a:ea typeface="Anton"/>
                <a:cs typeface="Anton"/>
                <a:sym typeface="Anto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94" name="Google Shape;94;p22"/>
          <p:cNvSpPr txBox="1">
            <a:spLocks noGrp="1"/>
          </p:cNvSpPr>
          <p:nvPr>
            <p:ph type="body" idx="1"/>
          </p:nvPr>
        </p:nvSpPr>
        <p:spPr>
          <a:xfrm>
            <a:off x="857250" y="2696125"/>
            <a:ext cx="7881000" cy="1577700"/>
          </a:xfrm>
          <a:prstGeom prst="rect">
            <a:avLst/>
          </a:prstGeom>
          <a:noFill/>
          <a:ln>
            <a:noFill/>
          </a:ln>
        </p:spPr>
        <p:txBody>
          <a:bodyPr spcFirstLastPara="1" wrap="square" lIns="91425" tIns="91425" rIns="91425" bIns="91425" anchor="t" anchorCtr="0">
            <a:noAutofit/>
          </a:bodyPr>
          <a:lstStyle>
            <a:lvl1pPr marL="457200" lvl="0" indent="-317500" rtl="0">
              <a:spcBef>
                <a:spcPts val="0"/>
              </a:spcBef>
              <a:spcAft>
                <a:spcPts val="0"/>
              </a:spcAft>
              <a:buSzPts val="1400"/>
              <a:buFont typeface="Helvetica Neue Light"/>
              <a:buChar char="●"/>
              <a:defRPr>
                <a:latin typeface="Helvetica Neue Light"/>
                <a:ea typeface="Helvetica Neue Light"/>
                <a:cs typeface="Helvetica Neue Light"/>
                <a:sym typeface="Helvetica Neue Light"/>
              </a:defRPr>
            </a:lvl1pPr>
            <a:lvl2pPr marL="914400" lvl="1" indent="-3175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2pPr>
            <a:lvl3pPr marL="1371600" lvl="2" indent="-3175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3pPr>
            <a:lvl4pPr marL="1828800" lvl="3" indent="-3175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4pPr>
            <a:lvl5pPr marL="2286000" lvl="4" indent="-3175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5pPr>
            <a:lvl6pPr marL="2743200" lvl="5" indent="-3175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6pPr>
            <a:lvl7pPr marL="3200400" lvl="6" indent="-3175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7pPr>
            <a:lvl8pPr marL="3657600" lvl="7" indent="-3175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8pPr>
            <a:lvl9pPr marL="4114800" lvl="8" indent="-317500" rtl="0">
              <a:spcBef>
                <a:spcPts val="1000"/>
              </a:spcBef>
              <a:spcAft>
                <a:spcPts val="1000"/>
              </a:spcAft>
              <a:buSzPts val="1400"/>
              <a:buFont typeface="Helvetica Neue Light"/>
              <a:buChar char="■"/>
              <a:defRPr>
                <a:latin typeface="Helvetica Neue Light"/>
                <a:ea typeface="Helvetica Neue Light"/>
                <a:cs typeface="Helvetica Neue Light"/>
                <a:sym typeface="Helvetica Neue Light"/>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Diseño personalizado 15">
  <p:cSld name="CUSTOM_15">
    <p:bg>
      <p:bgPr>
        <a:blipFill>
          <a:blip r:embed="rId2">
            <a:alphaModFix/>
          </a:blip>
          <a:stretch>
            <a:fillRect/>
          </a:stretch>
        </a:blipFill>
        <a:effectLst/>
      </p:bgPr>
    </p:bg>
    <p:spTree>
      <p:nvGrpSpPr>
        <p:cNvPr id="1" name="Shape 95"/>
        <p:cNvGrpSpPr/>
        <p:nvPr/>
      </p:nvGrpSpPr>
      <p:grpSpPr>
        <a:xfrm>
          <a:off x="0" y="0"/>
          <a:ext cx="0" cy="0"/>
          <a:chOff x="0" y="0"/>
          <a:chExt cx="0" cy="0"/>
        </a:xfrm>
      </p:grpSpPr>
      <p:sp>
        <p:nvSpPr>
          <p:cNvPr id="96" name="Google Shape;96;p23"/>
          <p:cNvSpPr txBox="1">
            <a:spLocks noGrp="1"/>
          </p:cNvSpPr>
          <p:nvPr>
            <p:ph type="title"/>
          </p:nvPr>
        </p:nvSpPr>
        <p:spPr>
          <a:xfrm>
            <a:off x="761250" y="1909050"/>
            <a:ext cx="7621500" cy="1325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E0FF00"/>
              </a:buClr>
              <a:buSzPts val="4000"/>
              <a:buFont typeface="Anton"/>
              <a:buNone/>
              <a:defRPr sz="4000">
                <a:solidFill>
                  <a:srgbClr val="E0FF00"/>
                </a:solidFill>
                <a:latin typeface="Anton"/>
                <a:ea typeface="Anton"/>
                <a:cs typeface="Anton"/>
                <a:sym typeface="Anton"/>
              </a:defRPr>
            </a:lvl1pPr>
            <a:lvl2pPr lvl="1" rtl="0">
              <a:spcBef>
                <a:spcPts val="0"/>
              </a:spcBef>
              <a:spcAft>
                <a:spcPts val="0"/>
              </a:spcAft>
              <a:buClr>
                <a:srgbClr val="E0FF00"/>
              </a:buClr>
              <a:buSzPts val="1400"/>
              <a:buNone/>
              <a:defRPr>
                <a:solidFill>
                  <a:srgbClr val="E0FF00"/>
                </a:solidFill>
              </a:defRPr>
            </a:lvl2pPr>
            <a:lvl3pPr lvl="2" rtl="0">
              <a:spcBef>
                <a:spcPts val="0"/>
              </a:spcBef>
              <a:spcAft>
                <a:spcPts val="0"/>
              </a:spcAft>
              <a:buClr>
                <a:srgbClr val="E0FF00"/>
              </a:buClr>
              <a:buSzPts val="1400"/>
              <a:buNone/>
              <a:defRPr>
                <a:solidFill>
                  <a:srgbClr val="E0FF00"/>
                </a:solidFill>
              </a:defRPr>
            </a:lvl3pPr>
            <a:lvl4pPr lvl="3" rtl="0">
              <a:spcBef>
                <a:spcPts val="0"/>
              </a:spcBef>
              <a:spcAft>
                <a:spcPts val="0"/>
              </a:spcAft>
              <a:buClr>
                <a:srgbClr val="E0FF00"/>
              </a:buClr>
              <a:buSzPts val="1400"/>
              <a:buNone/>
              <a:defRPr>
                <a:solidFill>
                  <a:srgbClr val="E0FF00"/>
                </a:solidFill>
              </a:defRPr>
            </a:lvl4pPr>
            <a:lvl5pPr lvl="4" rtl="0">
              <a:spcBef>
                <a:spcPts val="0"/>
              </a:spcBef>
              <a:spcAft>
                <a:spcPts val="0"/>
              </a:spcAft>
              <a:buClr>
                <a:srgbClr val="E0FF00"/>
              </a:buClr>
              <a:buSzPts val="1400"/>
              <a:buNone/>
              <a:defRPr>
                <a:solidFill>
                  <a:srgbClr val="E0FF00"/>
                </a:solidFill>
              </a:defRPr>
            </a:lvl5pPr>
            <a:lvl6pPr lvl="5" rtl="0">
              <a:spcBef>
                <a:spcPts val="0"/>
              </a:spcBef>
              <a:spcAft>
                <a:spcPts val="0"/>
              </a:spcAft>
              <a:buClr>
                <a:srgbClr val="E0FF00"/>
              </a:buClr>
              <a:buSzPts val="1400"/>
              <a:buNone/>
              <a:defRPr>
                <a:solidFill>
                  <a:srgbClr val="E0FF00"/>
                </a:solidFill>
              </a:defRPr>
            </a:lvl6pPr>
            <a:lvl7pPr lvl="6" rtl="0">
              <a:spcBef>
                <a:spcPts val="0"/>
              </a:spcBef>
              <a:spcAft>
                <a:spcPts val="0"/>
              </a:spcAft>
              <a:buClr>
                <a:srgbClr val="E0FF00"/>
              </a:buClr>
              <a:buSzPts val="1400"/>
              <a:buNone/>
              <a:defRPr>
                <a:solidFill>
                  <a:srgbClr val="E0FF00"/>
                </a:solidFill>
              </a:defRPr>
            </a:lvl7pPr>
            <a:lvl8pPr lvl="7" rtl="0">
              <a:spcBef>
                <a:spcPts val="0"/>
              </a:spcBef>
              <a:spcAft>
                <a:spcPts val="0"/>
              </a:spcAft>
              <a:buClr>
                <a:srgbClr val="E0FF00"/>
              </a:buClr>
              <a:buSzPts val="1400"/>
              <a:buNone/>
              <a:defRPr>
                <a:solidFill>
                  <a:srgbClr val="E0FF00"/>
                </a:solidFill>
              </a:defRPr>
            </a:lvl8pPr>
            <a:lvl9pPr lvl="8" rtl="0">
              <a:spcBef>
                <a:spcPts val="0"/>
              </a:spcBef>
              <a:spcAft>
                <a:spcPts val="0"/>
              </a:spcAft>
              <a:buClr>
                <a:srgbClr val="E0FF00"/>
              </a:buClr>
              <a:buSzPts val="1400"/>
              <a:buNone/>
              <a:defRPr>
                <a:solidFill>
                  <a:srgbClr val="E0FF00"/>
                </a:solidFill>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Diseño personalizado 16">
  <p:cSld name="CUSTOM_16">
    <p:bg>
      <p:bgPr>
        <a:blipFill>
          <a:blip r:embed="rId2">
            <a:alphaModFix/>
          </a:blip>
          <a:stretch>
            <a:fillRect/>
          </a:stretch>
        </a:blipFill>
        <a:effectLst/>
      </p:bgPr>
    </p:bg>
    <p:spTree>
      <p:nvGrpSpPr>
        <p:cNvPr id="1" name="Shape 97"/>
        <p:cNvGrpSpPr/>
        <p:nvPr/>
      </p:nvGrpSpPr>
      <p:grpSpPr>
        <a:xfrm>
          <a:off x="0" y="0"/>
          <a:ext cx="0" cy="0"/>
          <a:chOff x="0" y="0"/>
          <a:chExt cx="0" cy="0"/>
        </a:xfrm>
      </p:grpSpPr>
      <p:sp>
        <p:nvSpPr>
          <p:cNvPr id="98" name="Google Shape;98;p24"/>
          <p:cNvSpPr txBox="1"/>
          <p:nvPr/>
        </p:nvSpPr>
        <p:spPr>
          <a:xfrm>
            <a:off x="2657700" y="2394100"/>
            <a:ext cx="3828600" cy="1129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 sz="6000">
                <a:solidFill>
                  <a:srgbClr val="E8E7E3"/>
                </a:solidFill>
              </a:rPr>
              <a:t>☕ </a:t>
            </a:r>
            <a:endParaRPr sz="6000">
              <a:solidFill>
                <a:srgbClr val="E8E7E3"/>
              </a:solidFill>
            </a:endParaRPr>
          </a:p>
          <a:p>
            <a:pPr marL="0" lvl="0" indent="0" algn="ctr" rtl="0">
              <a:spcBef>
                <a:spcPts val="0"/>
              </a:spcBef>
              <a:spcAft>
                <a:spcPts val="0"/>
              </a:spcAft>
              <a:buNone/>
            </a:pPr>
            <a:r>
              <a:rPr lang="es" sz="6000" i="1">
                <a:solidFill>
                  <a:srgbClr val="E0FF00"/>
                </a:solidFill>
                <a:latin typeface="Anton"/>
                <a:ea typeface="Anton"/>
                <a:cs typeface="Anton"/>
                <a:sym typeface="Anton"/>
              </a:rPr>
              <a:t>BREAK</a:t>
            </a:r>
            <a:endParaRPr sz="6000" i="1">
              <a:solidFill>
                <a:srgbClr val="E0FF00"/>
              </a:solidFill>
              <a:latin typeface="Anton"/>
              <a:ea typeface="Anton"/>
              <a:cs typeface="Anton"/>
              <a:sym typeface="Anton"/>
            </a:endParaRPr>
          </a:p>
          <a:p>
            <a:pPr marL="0" lvl="0" indent="0" algn="ctr" rtl="0">
              <a:spcBef>
                <a:spcPts val="0"/>
              </a:spcBef>
              <a:spcAft>
                <a:spcPts val="0"/>
              </a:spcAft>
              <a:buNone/>
            </a:pPr>
            <a:endParaRPr sz="2100">
              <a:solidFill>
                <a:schemeClr val="lt1"/>
              </a:solidFill>
              <a:latin typeface="Anton"/>
              <a:ea typeface="Anton"/>
              <a:cs typeface="Anton"/>
              <a:sym typeface="Anton"/>
            </a:endParaRPr>
          </a:p>
          <a:p>
            <a:pPr marL="0" lvl="0" indent="0" algn="ctr" rtl="0">
              <a:spcBef>
                <a:spcPts val="0"/>
              </a:spcBef>
              <a:spcAft>
                <a:spcPts val="0"/>
              </a:spcAft>
              <a:buNone/>
            </a:pPr>
            <a:r>
              <a:rPr lang="es" sz="2100">
                <a:solidFill>
                  <a:schemeClr val="lt1"/>
                </a:solidFill>
                <a:latin typeface="Anton"/>
                <a:ea typeface="Anton"/>
                <a:cs typeface="Anton"/>
                <a:sym typeface="Anton"/>
              </a:rPr>
              <a:t>¡5/10 MINUTOS Y VOLVEMOS!</a:t>
            </a:r>
            <a:endParaRPr sz="2100">
              <a:solidFill>
                <a:schemeClr val="lt1"/>
              </a:solidFill>
              <a:latin typeface="Anton"/>
              <a:ea typeface="Anton"/>
              <a:cs typeface="Anton"/>
              <a:sym typeface="Anton"/>
            </a:endParaRPr>
          </a:p>
          <a:p>
            <a:pPr marL="0" lvl="0" indent="0" algn="l" rtl="0">
              <a:spcBef>
                <a:spcPts val="0"/>
              </a:spcBef>
              <a:spcAft>
                <a:spcPts val="0"/>
              </a:spcAft>
              <a:buNone/>
            </a:pPr>
            <a:endParaRPr sz="4000" i="1">
              <a:solidFill>
                <a:srgbClr val="E0FF00"/>
              </a:solidFill>
              <a:latin typeface="Anton"/>
              <a:ea typeface="Anton"/>
              <a:cs typeface="Anton"/>
              <a:sym typeface="Anton"/>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Diapositiva con título 1">
  <p:cSld name="TITLE_1">
    <p:spTree>
      <p:nvGrpSpPr>
        <p:cNvPr id="1" name="Shape 99"/>
        <p:cNvGrpSpPr/>
        <p:nvPr/>
      </p:nvGrpSpPr>
      <p:grpSpPr>
        <a:xfrm>
          <a:off x="0" y="0"/>
          <a:ext cx="0" cy="0"/>
          <a:chOff x="0" y="0"/>
          <a:chExt cx="0" cy="0"/>
        </a:xfrm>
      </p:grpSpPr>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Diseño personalizado 2">
  <p:cSld name="CUSTOM_37">
    <p:spTree>
      <p:nvGrpSpPr>
        <p:cNvPr id="1" name="Shape 100"/>
        <p:cNvGrpSpPr/>
        <p:nvPr/>
      </p:nvGrpSpPr>
      <p:grpSpPr>
        <a:xfrm>
          <a:off x="0" y="0"/>
          <a:ext cx="0" cy="0"/>
          <a:chOff x="0" y="0"/>
          <a:chExt cx="0" cy="0"/>
        </a:xfrm>
      </p:grpSpPr>
      <p:pic>
        <p:nvPicPr>
          <p:cNvPr id="101" name="Google Shape;101;p26"/>
          <p:cNvPicPr preferRelativeResize="0"/>
          <p:nvPr/>
        </p:nvPicPr>
        <p:blipFill>
          <a:blip r:embed="rId2">
            <a:alphaModFix/>
          </a:blip>
          <a:stretch>
            <a:fillRect/>
          </a:stretch>
        </p:blipFill>
        <p:spPr>
          <a:xfrm>
            <a:off x="7800200" y="4740050"/>
            <a:ext cx="1057500" cy="246150"/>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_AND_BODY_1">
  <p:cSld name="TITLE_AND_BODY_1">
    <p:spTree>
      <p:nvGrpSpPr>
        <p:cNvPr id="1" name="Shape 102"/>
        <p:cNvGrpSpPr/>
        <p:nvPr/>
      </p:nvGrpSpPr>
      <p:grpSpPr>
        <a:xfrm>
          <a:off x="0" y="0"/>
          <a:ext cx="0" cy="0"/>
          <a:chOff x="0" y="0"/>
          <a:chExt cx="0" cy="0"/>
        </a:xfrm>
      </p:grpSpPr>
      <p:sp>
        <p:nvSpPr>
          <p:cNvPr id="103" name="Google Shape;103;p2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104" name="Google Shape;104;p2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05" name="Google Shape;105;p2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_AND_BODY_2">
  <p:cSld name="TITLE_AND_BODY_2">
    <p:spTree>
      <p:nvGrpSpPr>
        <p:cNvPr id="1" name="Shape 106"/>
        <p:cNvGrpSpPr/>
        <p:nvPr/>
      </p:nvGrpSpPr>
      <p:grpSpPr>
        <a:xfrm>
          <a:off x="0" y="0"/>
          <a:ext cx="0" cy="0"/>
          <a:chOff x="0" y="0"/>
          <a:chExt cx="0" cy="0"/>
        </a:xfrm>
      </p:grpSpPr>
      <p:sp>
        <p:nvSpPr>
          <p:cNvPr id="107" name="Google Shape;107;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108" name="Google Shape;108;p28"/>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09" name="Google Shape;109;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_AND_BODY_3">
  <p:cSld name="TITLE_AND_BODY_3">
    <p:spTree>
      <p:nvGrpSpPr>
        <p:cNvPr id="1" name="Shape 110"/>
        <p:cNvGrpSpPr/>
        <p:nvPr/>
      </p:nvGrpSpPr>
      <p:grpSpPr>
        <a:xfrm>
          <a:off x="0" y="0"/>
          <a:ext cx="0" cy="0"/>
          <a:chOff x="0" y="0"/>
          <a:chExt cx="0" cy="0"/>
        </a:xfrm>
      </p:grpSpPr>
      <p:sp>
        <p:nvSpPr>
          <p:cNvPr id="111" name="Google Shape;111;p2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112" name="Google Shape;112;p29"/>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13" name="Google Shape;113;p2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_AND_BODY_4">
  <p:cSld name="TITLE_AND_BODY_4">
    <p:spTree>
      <p:nvGrpSpPr>
        <p:cNvPr id="1" name="Shape 114"/>
        <p:cNvGrpSpPr/>
        <p:nvPr/>
      </p:nvGrpSpPr>
      <p:grpSpPr>
        <a:xfrm>
          <a:off x="0" y="0"/>
          <a:ext cx="0" cy="0"/>
          <a:chOff x="0" y="0"/>
          <a:chExt cx="0" cy="0"/>
        </a:xfrm>
      </p:grpSpPr>
      <p:sp>
        <p:nvSpPr>
          <p:cNvPr id="115" name="Google Shape;115;p3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116" name="Google Shape;116;p30"/>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17" name="Google Shape;117;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_AND_BODY_5">
  <p:cSld name="TITLE_AND_BODY_5">
    <p:spTree>
      <p:nvGrpSpPr>
        <p:cNvPr id="1" name="Shape 118"/>
        <p:cNvGrpSpPr/>
        <p:nvPr/>
      </p:nvGrpSpPr>
      <p:grpSpPr>
        <a:xfrm>
          <a:off x="0" y="0"/>
          <a:ext cx="0" cy="0"/>
          <a:chOff x="0" y="0"/>
          <a:chExt cx="0" cy="0"/>
        </a:xfrm>
      </p:grpSpPr>
      <p:sp>
        <p:nvSpPr>
          <p:cNvPr id="119" name="Google Shape;119;p3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120" name="Google Shape;120;p3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21" name="Google Shape;121;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_AND_BODY_6">
  <p:cSld name="TITLE_AND_BODY_6">
    <p:spTree>
      <p:nvGrpSpPr>
        <p:cNvPr id="1" name="Shape 122"/>
        <p:cNvGrpSpPr/>
        <p:nvPr/>
      </p:nvGrpSpPr>
      <p:grpSpPr>
        <a:xfrm>
          <a:off x="0" y="0"/>
          <a:ext cx="0" cy="0"/>
          <a:chOff x="0" y="0"/>
          <a:chExt cx="0" cy="0"/>
        </a:xfrm>
      </p:grpSpPr>
      <p:sp>
        <p:nvSpPr>
          <p:cNvPr id="123" name="Google Shape;123;p3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124" name="Google Shape;124;p32"/>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25" name="Google Shape;125;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_AND_BODY_7">
  <p:cSld name="TITLE_AND_BODY_7">
    <p:spTree>
      <p:nvGrpSpPr>
        <p:cNvPr id="1" name="Shape 126"/>
        <p:cNvGrpSpPr/>
        <p:nvPr/>
      </p:nvGrpSpPr>
      <p:grpSpPr>
        <a:xfrm>
          <a:off x="0" y="0"/>
          <a:ext cx="0" cy="0"/>
          <a:chOff x="0" y="0"/>
          <a:chExt cx="0" cy="0"/>
        </a:xfrm>
      </p:grpSpPr>
      <p:sp>
        <p:nvSpPr>
          <p:cNvPr id="127" name="Google Shape;127;p3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128" name="Google Shape;128;p3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29" name="Google Shape;129;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and body 1">
  <p:cSld name="TITLE_AND_BODY_9">
    <p:spTree>
      <p:nvGrpSpPr>
        <p:cNvPr id="1" name="Shape 134"/>
        <p:cNvGrpSpPr/>
        <p:nvPr/>
      </p:nvGrpSpPr>
      <p:grpSpPr>
        <a:xfrm>
          <a:off x="0" y="0"/>
          <a:ext cx="0" cy="0"/>
          <a:chOff x="0" y="0"/>
          <a:chExt cx="0" cy="0"/>
        </a:xfrm>
      </p:grpSpPr>
      <p:sp>
        <p:nvSpPr>
          <p:cNvPr id="135" name="Google Shape;135;p3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SzPts val="2800"/>
              <a:buNone/>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sp>
        <p:nvSpPr>
          <p:cNvPr id="136" name="Google Shape;136;p35"/>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rtl="0">
              <a:lnSpc>
                <a:spcPct val="115000"/>
              </a:lnSpc>
              <a:spcBef>
                <a:spcPts val="0"/>
              </a:spcBef>
              <a:spcAft>
                <a:spcPts val="0"/>
              </a:spcAft>
              <a:buSzPts val="1800"/>
              <a:buChar char="●"/>
              <a:defRPr/>
            </a:lvl1pPr>
            <a:lvl2pPr marL="914400" lvl="1" indent="-317500" algn="l" rtl="0">
              <a:lnSpc>
                <a:spcPct val="115000"/>
              </a:lnSpc>
              <a:spcBef>
                <a:spcPts val="1600"/>
              </a:spcBef>
              <a:spcAft>
                <a:spcPts val="0"/>
              </a:spcAft>
              <a:buSzPts val="1400"/>
              <a:buChar char="○"/>
              <a:defRPr/>
            </a:lvl2pPr>
            <a:lvl3pPr marL="1371600" lvl="2" indent="-317500" algn="l" rtl="0">
              <a:lnSpc>
                <a:spcPct val="115000"/>
              </a:lnSpc>
              <a:spcBef>
                <a:spcPts val="1600"/>
              </a:spcBef>
              <a:spcAft>
                <a:spcPts val="0"/>
              </a:spcAft>
              <a:buSzPts val="1400"/>
              <a:buChar char="■"/>
              <a:defRPr/>
            </a:lvl3pPr>
            <a:lvl4pPr marL="1828800" lvl="3" indent="-317500" algn="l" rtl="0">
              <a:lnSpc>
                <a:spcPct val="115000"/>
              </a:lnSpc>
              <a:spcBef>
                <a:spcPts val="1600"/>
              </a:spcBef>
              <a:spcAft>
                <a:spcPts val="0"/>
              </a:spcAft>
              <a:buSzPts val="1400"/>
              <a:buChar char="●"/>
              <a:defRPr/>
            </a:lvl4pPr>
            <a:lvl5pPr marL="2286000" lvl="4" indent="-317500" algn="l" rtl="0">
              <a:lnSpc>
                <a:spcPct val="115000"/>
              </a:lnSpc>
              <a:spcBef>
                <a:spcPts val="1600"/>
              </a:spcBef>
              <a:spcAft>
                <a:spcPts val="0"/>
              </a:spcAft>
              <a:buSzPts val="1400"/>
              <a:buChar char="○"/>
              <a:defRPr/>
            </a:lvl5pPr>
            <a:lvl6pPr marL="2743200" lvl="5" indent="-317500" algn="l" rtl="0">
              <a:lnSpc>
                <a:spcPct val="115000"/>
              </a:lnSpc>
              <a:spcBef>
                <a:spcPts val="1600"/>
              </a:spcBef>
              <a:spcAft>
                <a:spcPts val="0"/>
              </a:spcAft>
              <a:buSzPts val="1400"/>
              <a:buChar char="■"/>
              <a:defRPr/>
            </a:lvl6pPr>
            <a:lvl7pPr marL="3200400" lvl="6" indent="-317500" algn="l" rtl="0">
              <a:lnSpc>
                <a:spcPct val="115000"/>
              </a:lnSpc>
              <a:spcBef>
                <a:spcPts val="1600"/>
              </a:spcBef>
              <a:spcAft>
                <a:spcPts val="0"/>
              </a:spcAft>
              <a:buSzPts val="1400"/>
              <a:buChar char="●"/>
              <a:defRPr/>
            </a:lvl7pPr>
            <a:lvl8pPr marL="3657600" lvl="7" indent="-317500" algn="l" rtl="0">
              <a:lnSpc>
                <a:spcPct val="115000"/>
              </a:lnSpc>
              <a:spcBef>
                <a:spcPts val="1600"/>
              </a:spcBef>
              <a:spcAft>
                <a:spcPts val="0"/>
              </a:spcAft>
              <a:buSzPts val="1400"/>
              <a:buChar char="○"/>
              <a:defRPr/>
            </a:lvl8pPr>
            <a:lvl9pPr marL="4114800" lvl="8" indent="-317500" algn="l" rtl="0">
              <a:lnSpc>
                <a:spcPct val="115000"/>
              </a:lnSpc>
              <a:spcBef>
                <a:spcPts val="1600"/>
              </a:spcBef>
              <a:spcAft>
                <a:spcPts val="1600"/>
              </a:spcAft>
              <a:buSzPts val="1400"/>
              <a:buChar char="■"/>
              <a:defRPr/>
            </a:lvl9pPr>
          </a:lstStyle>
          <a:p>
            <a:endParaRPr/>
          </a:p>
        </p:txBody>
      </p:sp>
      <p:sp>
        <p:nvSpPr>
          <p:cNvPr id="137" name="Google Shape;137;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and body 2">
  <p:cSld name="TITLE_AND_BODY_10">
    <p:spTree>
      <p:nvGrpSpPr>
        <p:cNvPr id="1" name="Shape 138"/>
        <p:cNvGrpSpPr/>
        <p:nvPr/>
      </p:nvGrpSpPr>
      <p:grpSpPr>
        <a:xfrm>
          <a:off x="0" y="0"/>
          <a:ext cx="0" cy="0"/>
          <a:chOff x="0" y="0"/>
          <a:chExt cx="0" cy="0"/>
        </a:xfrm>
      </p:grpSpPr>
      <p:sp>
        <p:nvSpPr>
          <p:cNvPr id="139" name="Google Shape;139;p3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SzPts val="2800"/>
              <a:buNone/>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sp>
        <p:nvSpPr>
          <p:cNvPr id="140" name="Google Shape;140;p36"/>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rtl="0">
              <a:lnSpc>
                <a:spcPct val="115000"/>
              </a:lnSpc>
              <a:spcBef>
                <a:spcPts val="0"/>
              </a:spcBef>
              <a:spcAft>
                <a:spcPts val="0"/>
              </a:spcAft>
              <a:buSzPts val="1800"/>
              <a:buChar char="●"/>
              <a:defRPr/>
            </a:lvl1pPr>
            <a:lvl2pPr marL="914400" lvl="1" indent="-317500" algn="l" rtl="0">
              <a:lnSpc>
                <a:spcPct val="115000"/>
              </a:lnSpc>
              <a:spcBef>
                <a:spcPts val="1600"/>
              </a:spcBef>
              <a:spcAft>
                <a:spcPts val="0"/>
              </a:spcAft>
              <a:buSzPts val="1400"/>
              <a:buChar char="○"/>
              <a:defRPr/>
            </a:lvl2pPr>
            <a:lvl3pPr marL="1371600" lvl="2" indent="-317500" algn="l" rtl="0">
              <a:lnSpc>
                <a:spcPct val="115000"/>
              </a:lnSpc>
              <a:spcBef>
                <a:spcPts val="1600"/>
              </a:spcBef>
              <a:spcAft>
                <a:spcPts val="0"/>
              </a:spcAft>
              <a:buSzPts val="1400"/>
              <a:buChar char="■"/>
              <a:defRPr/>
            </a:lvl3pPr>
            <a:lvl4pPr marL="1828800" lvl="3" indent="-317500" algn="l" rtl="0">
              <a:lnSpc>
                <a:spcPct val="115000"/>
              </a:lnSpc>
              <a:spcBef>
                <a:spcPts val="1600"/>
              </a:spcBef>
              <a:spcAft>
                <a:spcPts val="0"/>
              </a:spcAft>
              <a:buSzPts val="1400"/>
              <a:buChar char="●"/>
              <a:defRPr/>
            </a:lvl4pPr>
            <a:lvl5pPr marL="2286000" lvl="4" indent="-317500" algn="l" rtl="0">
              <a:lnSpc>
                <a:spcPct val="115000"/>
              </a:lnSpc>
              <a:spcBef>
                <a:spcPts val="1600"/>
              </a:spcBef>
              <a:spcAft>
                <a:spcPts val="0"/>
              </a:spcAft>
              <a:buSzPts val="1400"/>
              <a:buChar char="○"/>
              <a:defRPr/>
            </a:lvl5pPr>
            <a:lvl6pPr marL="2743200" lvl="5" indent="-317500" algn="l" rtl="0">
              <a:lnSpc>
                <a:spcPct val="115000"/>
              </a:lnSpc>
              <a:spcBef>
                <a:spcPts val="1600"/>
              </a:spcBef>
              <a:spcAft>
                <a:spcPts val="0"/>
              </a:spcAft>
              <a:buSzPts val="1400"/>
              <a:buChar char="■"/>
              <a:defRPr/>
            </a:lvl6pPr>
            <a:lvl7pPr marL="3200400" lvl="6" indent="-317500" algn="l" rtl="0">
              <a:lnSpc>
                <a:spcPct val="115000"/>
              </a:lnSpc>
              <a:spcBef>
                <a:spcPts val="1600"/>
              </a:spcBef>
              <a:spcAft>
                <a:spcPts val="0"/>
              </a:spcAft>
              <a:buSzPts val="1400"/>
              <a:buChar char="●"/>
              <a:defRPr/>
            </a:lvl7pPr>
            <a:lvl8pPr marL="3657600" lvl="7" indent="-317500" algn="l" rtl="0">
              <a:lnSpc>
                <a:spcPct val="115000"/>
              </a:lnSpc>
              <a:spcBef>
                <a:spcPts val="1600"/>
              </a:spcBef>
              <a:spcAft>
                <a:spcPts val="0"/>
              </a:spcAft>
              <a:buSzPts val="1400"/>
              <a:buChar char="○"/>
              <a:defRPr/>
            </a:lvl8pPr>
            <a:lvl9pPr marL="4114800" lvl="8" indent="-317500" algn="l" rtl="0">
              <a:lnSpc>
                <a:spcPct val="115000"/>
              </a:lnSpc>
              <a:spcBef>
                <a:spcPts val="1600"/>
              </a:spcBef>
              <a:spcAft>
                <a:spcPts val="1600"/>
              </a:spcAft>
              <a:buSzPts val="1400"/>
              <a:buChar char="■"/>
              <a:defRPr/>
            </a:lvl9pPr>
          </a:lstStyle>
          <a:p>
            <a:endParaRPr/>
          </a:p>
        </p:txBody>
      </p:sp>
      <p:sp>
        <p:nvSpPr>
          <p:cNvPr id="141" name="Google Shape;141;p3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slide">
  <p:cSld name="TITLE_2">
    <p:spTree>
      <p:nvGrpSpPr>
        <p:cNvPr id="1" name="Shape 142"/>
        <p:cNvGrpSpPr/>
        <p:nvPr/>
      </p:nvGrpSpPr>
      <p:grpSpPr>
        <a:xfrm>
          <a:off x="0" y="0"/>
          <a:ext cx="0" cy="0"/>
          <a:chOff x="0" y="0"/>
          <a:chExt cx="0" cy="0"/>
        </a:xfrm>
      </p:grpSpPr>
      <p:sp>
        <p:nvSpPr>
          <p:cNvPr id="143" name="Google Shape;143;p37"/>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SzPts val="5200"/>
              <a:buNone/>
              <a:defRPr sz="5200"/>
            </a:lvl1pPr>
            <a:lvl2pPr lvl="1" algn="ctr" rtl="0">
              <a:lnSpc>
                <a:spcPct val="100000"/>
              </a:lnSpc>
              <a:spcBef>
                <a:spcPts val="0"/>
              </a:spcBef>
              <a:spcAft>
                <a:spcPts val="0"/>
              </a:spcAft>
              <a:buSzPts val="5200"/>
              <a:buNone/>
              <a:defRPr sz="5200"/>
            </a:lvl2pPr>
            <a:lvl3pPr lvl="2" algn="ctr" rtl="0">
              <a:lnSpc>
                <a:spcPct val="100000"/>
              </a:lnSpc>
              <a:spcBef>
                <a:spcPts val="0"/>
              </a:spcBef>
              <a:spcAft>
                <a:spcPts val="0"/>
              </a:spcAft>
              <a:buSzPts val="5200"/>
              <a:buNone/>
              <a:defRPr sz="5200"/>
            </a:lvl3pPr>
            <a:lvl4pPr lvl="3" algn="ctr" rtl="0">
              <a:lnSpc>
                <a:spcPct val="100000"/>
              </a:lnSpc>
              <a:spcBef>
                <a:spcPts val="0"/>
              </a:spcBef>
              <a:spcAft>
                <a:spcPts val="0"/>
              </a:spcAft>
              <a:buSzPts val="5200"/>
              <a:buNone/>
              <a:defRPr sz="5200"/>
            </a:lvl4pPr>
            <a:lvl5pPr lvl="4" algn="ctr" rtl="0">
              <a:lnSpc>
                <a:spcPct val="100000"/>
              </a:lnSpc>
              <a:spcBef>
                <a:spcPts val="0"/>
              </a:spcBef>
              <a:spcAft>
                <a:spcPts val="0"/>
              </a:spcAft>
              <a:buSzPts val="5200"/>
              <a:buNone/>
              <a:defRPr sz="5200"/>
            </a:lvl5pPr>
            <a:lvl6pPr lvl="5" algn="ctr" rtl="0">
              <a:lnSpc>
                <a:spcPct val="100000"/>
              </a:lnSpc>
              <a:spcBef>
                <a:spcPts val="0"/>
              </a:spcBef>
              <a:spcAft>
                <a:spcPts val="0"/>
              </a:spcAft>
              <a:buSzPts val="5200"/>
              <a:buNone/>
              <a:defRPr sz="5200"/>
            </a:lvl6pPr>
            <a:lvl7pPr lvl="6" algn="ctr" rtl="0">
              <a:lnSpc>
                <a:spcPct val="100000"/>
              </a:lnSpc>
              <a:spcBef>
                <a:spcPts val="0"/>
              </a:spcBef>
              <a:spcAft>
                <a:spcPts val="0"/>
              </a:spcAft>
              <a:buSzPts val="5200"/>
              <a:buNone/>
              <a:defRPr sz="5200"/>
            </a:lvl7pPr>
            <a:lvl8pPr lvl="7" algn="ctr" rtl="0">
              <a:lnSpc>
                <a:spcPct val="100000"/>
              </a:lnSpc>
              <a:spcBef>
                <a:spcPts val="0"/>
              </a:spcBef>
              <a:spcAft>
                <a:spcPts val="0"/>
              </a:spcAft>
              <a:buSzPts val="5200"/>
              <a:buNone/>
              <a:defRPr sz="5200"/>
            </a:lvl8pPr>
            <a:lvl9pPr lvl="8" algn="ctr" rtl="0">
              <a:lnSpc>
                <a:spcPct val="100000"/>
              </a:lnSpc>
              <a:spcBef>
                <a:spcPts val="0"/>
              </a:spcBef>
              <a:spcAft>
                <a:spcPts val="0"/>
              </a:spcAft>
              <a:buSzPts val="5200"/>
              <a:buNone/>
              <a:defRPr sz="5200"/>
            </a:lvl9pPr>
          </a:lstStyle>
          <a:p>
            <a:endParaRPr/>
          </a:p>
        </p:txBody>
      </p:sp>
      <p:sp>
        <p:nvSpPr>
          <p:cNvPr id="144" name="Google Shape;144;p37"/>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45" name="Google Shape;145;p3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slide 1">
  <p:cSld name="TITLE_3">
    <p:spTree>
      <p:nvGrpSpPr>
        <p:cNvPr id="1" name="Shape 146"/>
        <p:cNvGrpSpPr/>
        <p:nvPr/>
      </p:nvGrpSpPr>
      <p:grpSpPr>
        <a:xfrm>
          <a:off x="0" y="0"/>
          <a:ext cx="0" cy="0"/>
          <a:chOff x="0" y="0"/>
          <a:chExt cx="0" cy="0"/>
        </a:xfrm>
      </p:grpSpPr>
      <p:sp>
        <p:nvSpPr>
          <p:cNvPr id="147" name="Google Shape;147;p38"/>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SzPts val="5200"/>
              <a:buNone/>
              <a:defRPr sz="5200"/>
            </a:lvl1pPr>
            <a:lvl2pPr lvl="1" algn="ctr" rtl="0">
              <a:lnSpc>
                <a:spcPct val="100000"/>
              </a:lnSpc>
              <a:spcBef>
                <a:spcPts val="0"/>
              </a:spcBef>
              <a:spcAft>
                <a:spcPts val="0"/>
              </a:spcAft>
              <a:buSzPts val="5200"/>
              <a:buNone/>
              <a:defRPr sz="5200"/>
            </a:lvl2pPr>
            <a:lvl3pPr lvl="2" algn="ctr" rtl="0">
              <a:lnSpc>
                <a:spcPct val="100000"/>
              </a:lnSpc>
              <a:spcBef>
                <a:spcPts val="0"/>
              </a:spcBef>
              <a:spcAft>
                <a:spcPts val="0"/>
              </a:spcAft>
              <a:buSzPts val="5200"/>
              <a:buNone/>
              <a:defRPr sz="5200"/>
            </a:lvl3pPr>
            <a:lvl4pPr lvl="3" algn="ctr" rtl="0">
              <a:lnSpc>
                <a:spcPct val="100000"/>
              </a:lnSpc>
              <a:spcBef>
                <a:spcPts val="0"/>
              </a:spcBef>
              <a:spcAft>
                <a:spcPts val="0"/>
              </a:spcAft>
              <a:buSzPts val="5200"/>
              <a:buNone/>
              <a:defRPr sz="5200"/>
            </a:lvl4pPr>
            <a:lvl5pPr lvl="4" algn="ctr" rtl="0">
              <a:lnSpc>
                <a:spcPct val="100000"/>
              </a:lnSpc>
              <a:spcBef>
                <a:spcPts val="0"/>
              </a:spcBef>
              <a:spcAft>
                <a:spcPts val="0"/>
              </a:spcAft>
              <a:buSzPts val="5200"/>
              <a:buNone/>
              <a:defRPr sz="5200"/>
            </a:lvl5pPr>
            <a:lvl6pPr lvl="5" algn="ctr" rtl="0">
              <a:lnSpc>
                <a:spcPct val="100000"/>
              </a:lnSpc>
              <a:spcBef>
                <a:spcPts val="0"/>
              </a:spcBef>
              <a:spcAft>
                <a:spcPts val="0"/>
              </a:spcAft>
              <a:buSzPts val="5200"/>
              <a:buNone/>
              <a:defRPr sz="5200"/>
            </a:lvl6pPr>
            <a:lvl7pPr lvl="6" algn="ctr" rtl="0">
              <a:lnSpc>
                <a:spcPct val="100000"/>
              </a:lnSpc>
              <a:spcBef>
                <a:spcPts val="0"/>
              </a:spcBef>
              <a:spcAft>
                <a:spcPts val="0"/>
              </a:spcAft>
              <a:buSzPts val="5200"/>
              <a:buNone/>
              <a:defRPr sz="5200"/>
            </a:lvl7pPr>
            <a:lvl8pPr lvl="7" algn="ctr" rtl="0">
              <a:lnSpc>
                <a:spcPct val="100000"/>
              </a:lnSpc>
              <a:spcBef>
                <a:spcPts val="0"/>
              </a:spcBef>
              <a:spcAft>
                <a:spcPts val="0"/>
              </a:spcAft>
              <a:buSzPts val="5200"/>
              <a:buNone/>
              <a:defRPr sz="5200"/>
            </a:lvl8pPr>
            <a:lvl9pPr lvl="8" algn="ctr" rtl="0">
              <a:lnSpc>
                <a:spcPct val="100000"/>
              </a:lnSpc>
              <a:spcBef>
                <a:spcPts val="0"/>
              </a:spcBef>
              <a:spcAft>
                <a:spcPts val="0"/>
              </a:spcAft>
              <a:buSzPts val="5200"/>
              <a:buNone/>
              <a:defRPr sz="5200"/>
            </a:lvl9pPr>
          </a:lstStyle>
          <a:p>
            <a:endParaRPr/>
          </a:p>
        </p:txBody>
      </p:sp>
      <p:sp>
        <p:nvSpPr>
          <p:cNvPr id="148" name="Google Shape;148;p38"/>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49" name="Google Shape;149;p3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slide 2">
  <p:cSld name="TITLE_4">
    <p:spTree>
      <p:nvGrpSpPr>
        <p:cNvPr id="1" name="Shape 150"/>
        <p:cNvGrpSpPr/>
        <p:nvPr/>
      </p:nvGrpSpPr>
      <p:grpSpPr>
        <a:xfrm>
          <a:off x="0" y="0"/>
          <a:ext cx="0" cy="0"/>
          <a:chOff x="0" y="0"/>
          <a:chExt cx="0" cy="0"/>
        </a:xfrm>
      </p:grpSpPr>
      <p:sp>
        <p:nvSpPr>
          <p:cNvPr id="151" name="Google Shape;151;p39"/>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SzPts val="5200"/>
              <a:buNone/>
              <a:defRPr sz="5200"/>
            </a:lvl1pPr>
            <a:lvl2pPr lvl="1" algn="ctr" rtl="0">
              <a:lnSpc>
                <a:spcPct val="100000"/>
              </a:lnSpc>
              <a:spcBef>
                <a:spcPts val="0"/>
              </a:spcBef>
              <a:spcAft>
                <a:spcPts val="0"/>
              </a:spcAft>
              <a:buSzPts val="5200"/>
              <a:buNone/>
              <a:defRPr sz="5200"/>
            </a:lvl2pPr>
            <a:lvl3pPr lvl="2" algn="ctr" rtl="0">
              <a:lnSpc>
                <a:spcPct val="100000"/>
              </a:lnSpc>
              <a:spcBef>
                <a:spcPts val="0"/>
              </a:spcBef>
              <a:spcAft>
                <a:spcPts val="0"/>
              </a:spcAft>
              <a:buSzPts val="5200"/>
              <a:buNone/>
              <a:defRPr sz="5200"/>
            </a:lvl3pPr>
            <a:lvl4pPr lvl="3" algn="ctr" rtl="0">
              <a:lnSpc>
                <a:spcPct val="100000"/>
              </a:lnSpc>
              <a:spcBef>
                <a:spcPts val="0"/>
              </a:spcBef>
              <a:spcAft>
                <a:spcPts val="0"/>
              </a:spcAft>
              <a:buSzPts val="5200"/>
              <a:buNone/>
              <a:defRPr sz="5200"/>
            </a:lvl4pPr>
            <a:lvl5pPr lvl="4" algn="ctr" rtl="0">
              <a:lnSpc>
                <a:spcPct val="100000"/>
              </a:lnSpc>
              <a:spcBef>
                <a:spcPts val="0"/>
              </a:spcBef>
              <a:spcAft>
                <a:spcPts val="0"/>
              </a:spcAft>
              <a:buSzPts val="5200"/>
              <a:buNone/>
              <a:defRPr sz="5200"/>
            </a:lvl5pPr>
            <a:lvl6pPr lvl="5" algn="ctr" rtl="0">
              <a:lnSpc>
                <a:spcPct val="100000"/>
              </a:lnSpc>
              <a:spcBef>
                <a:spcPts val="0"/>
              </a:spcBef>
              <a:spcAft>
                <a:spcPts val="0"/>
              </a:spcAft>
              <a:buSzPts val="5200"/>
              <a:buNone/>
              <a:defRPr sz="5200"/>
            </a:lvl6pPr>
            <a:lvl7pPr lvl="6" algn="ctr" rtl="0">
              <a:lnSpc>
                <a:spcPct val="100000"/>
              </a:lnSpc>
              <a:spcBef>
                <a:spcPts val="0"/>
              </a:spcBef>
              <a:spcAft>
                <a:spcPts val="0"/>
              </a:spcAft>
              <a:buSzPts val="5200"/>
              <a:buNone/>
              <a:defRPr sz="5200"/>
            </a:lvl7pPr>
            <a:lvl8pPr lvl="7" algn="ctr" rtl="0">
              <a:lnSpc>
                <a:spcPct val="100000"/>
              </a:lnSpc>
              <a:spcBef>
                <a:spcPts val="0"/>
              </a:spcBef>
              <a:spcAft>
                <a:spcPts val="0"/>
              </a:spcAft>
              <a:buSzPts val="5200"/>
              <a:buNone/>
              <a:defRPr sz="5200"/>
            </a:lvl8pPr>
            <a:lvl9pPr lvl="8" algn="ctr" rtl="0">
              <a:lnSpc>
                <a:spcPct val="100000"/>
              </a:lnSpc>
              <a:spcBef>
                <a:spcPts val="0"/>
              </a:spcBef>
              <a:spcAft>
                <a:spcPts val="0"/>
              </a:spcAft>
              <a:buSzPts val="5200"/>
              <a:buNone/>
              <a:defRPr sz="5200"/>
            </a:lvl9pPr>
          </a:lstStyle>
          <a:p>
            <a:endParaRPr/>
          </a:p>
        </p:txBody>
      </p:sp>
      <p:sp>
        <p:nvSpPr>
          <p:cNvPr id="152" name="Google Shape;152;p39"/>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53" name="Google Shape;153;p3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slide 3">
  <p:cSld name="TITLE_5">
    <p:spTree>
      <p:nvGrpSpPr>
        <p:cNvPr id="1" name="Shape 154"/>
        <p:cNvGrpSpPr/>
        <p:nvPr/>
      </p:nvGrpSpPr>
      <p:grpSpPr>
        <a:xfrm>
          <a:off x="0" y="0"/>
          <a:ext cx="0" cy="0"/>
          <a:chOff x="0" y="0"/>
          <a:chExt cx="0" cy="0"/>
        </a:xfrm>
      </p:grpSpPr>
      <p:sp>
        <p:nvSpPr>
          <p:cNvPr id="155" name="Google Shape;155;p40"/>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SzPts val="5200"/>
              <a:buNone/>
              <a:defRPr sz="5200"/>
            </a:lvl1pPr>
            <a:lvl2pPr lvl="1" algn="ctr" rtl="0">
              <a:lnSpc>
                <a:spcPct val="100000"/>
              </a:lnSpc>
              <a:spcBef>
                <a:spcPts val="0"/>
              </a:spcBef>
              <a:spcAft>
                <a:spcPts val="0"/>
              </a:spcAft>
              <a:buSzPts val="5200"/>
              <a:buNone/>
              <a:defRPr sz="5200"/>
            </a:lvl2pPr>
            <a:lvl3pPr lvl="2" algn="ctr" rtl="0">
              <a:lnSpc>
                <a:spcPct val="100000"/>
              </a:lnSpc>
              <a:spcBef>
                <a:spcPts val="0"/>
              </a:spcBef>
              <a:spcAft>
                <a:spcPts val="0"/>
              </a:spcAft>
              <a:buSzPts val="5200"/>
              <a:buNone/>
              <a:defRPr sz="5200"/>
            </a:lvl3pPr>
            <a:lvl4pPr lvl="3" algn="ctr" rtl="0">
              <a:lnSpc>
                <a:spcPct val="100000"/>
              </a:lnSpc>
              <a:spcBef>
                <a:spcPts val="0"/>
              </a:spcBef>
              <a:spcAft>
                <a:spcPts val="0"/>
              </a:spcAft>
              <a:buSzPts val="5200"/>
              <a:buNone/>
              <a:defRPr sz="5200"/>
            </a:lvl4pPr>
            <a:lvl5pPr lvl="4" algn="ctr" rtl="0">
              <a:lnSpc>
                <a:spcPct val="100000"/>
              </a:lnSpc>
              <a:spcBef>
                <a:spcPts val="0"/>
              </a:spcBef>
              <a:spcAft>
                <a:spcPts val="0"/>
              </a:spcAft>
              <a:buSzPts val="5200"/>
              <a:buNone/>
              <a:defRPr sz="5200"/>
            </a:lvl5pPr>
            <a:lvl6pPr lvl="5" algn="ctr" rtl="0">
              <a:lnSpc>
                <a:spcPct val="100000"/>
              </a:lnSpc>
              <a:spcBef>
                <a:spcPts val="0"/>
              </a:spcBef>
              <a:spcAft>
                <a:spcPts val="0"/>
              </a:spcAft>
              <a:buSzPts val="5200"/>
              <a:buNone/>
              <a:defRPr sz="5200"/>
            </a:lvl6pPr>
            <a:lvl7pPr lvl="6" algn="ctr" rtl="0">
              <a:lnSpc>
                <a:spcPct val="100000"/>
              </a:lnSpc>
              <a:spcBef>
                <a:spcPts val="0"/>
              </a:spcBef>
              <a:spcAft>
                <a:spcPts val="0"/>
              </a:spcAft>
              <a:buSzPts val="5200"/>
              <a:buNone/>
              <a:defRPr sz="5200"/>
            </a:lvl7pPr>
            <a:lvl8pPr lvl="7" algn="ctr" rtl="0">
              <a:lnSpc>
                <a:spcPct val="100000"/>
              </a:lnSpc>
              <a:spcBef>
                <a:spcPts val="0"/>
              </a:spcBef>
              <a:spcAft>
                <a:spcPts val="0"/>
              </a:spcAft>
              <a:buSzPts val="5200"/>
              <a:buNone/>
              <a:defRPr sz="5200"/>
            </a:lvl8pPr>
            <a:lvl9pPr lvl="8" algn="ctr" rtl="0">
              <a:lnSpc>
                <a:spcPct val="100000"/>
              </a:lnSpc>
              <a:spcBef>
                <a:spcPts val="0"/>
              </a:spcBef>
              <a:spcAft>
                <a:spcPts val="0"/>
              </a:spcAft>
              <a:buSzPts val="5200"/>
              <a:buNone/>
              <a:defRPr sz="5200"/>
            </a:lvl9pPr>
          </a:lstStyle>
          <a:p>
            <a:endParaRPr/>
          </a:p>
        </p:txBody>
      </p:sp>
      <p:sp>
        <p:nvSpPr>
          <p:cNvPr id="156" name="Google Shape;156;p40"/>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57" name="Google Shape;157;p4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and body 3">
  <p:cSld name="TITLE_AND_BODY_11">
    <p:spTree>
      <p:nvGrpSpPr>
        <p:cNvPr id="1" name="Shape 158"/>
        <p:cNvGrpSpPr/>
        <p:nvPr/>
      </p:nvGrpSpPr>
      <p:grpSpPr>
        <a:xfrm>
          <a:off x="0" y="0"/>
          <a:ext cx="0" cy="0"/>
          <a:chOff x="0" y="0"/>
          <a:chExt cx="0" cy="0"/>
        </a:xfrm>
      </p:grpSpPr>
      <p:sp>
        <p:nvSpPr>
          <p:cNvPr id="159" name="Google Shape;159;p4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SzPts val="2800"/>
              <a:buNone/>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sp>
        <p:nvSpPr>
          <p:cNvPr id="160" name="Google Shape;160;p4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rtl="0">
              <a:lnSpc>
                <a:spcPct val="115000"/>
              </a:lnSpc>
              <a:spcBef>
                <a:spcPts val="0"/>
              </a:spcBef>
              <a:spcAft>
                <a:spcPts val="0"/>
              </a:spcAft>
              <a:buSzPts val="1800"/>
              <a:buChar char="●"/>
              <a:defRPr/>
            </a:lvl1pPr>
            <a:lvl2pPr marL="914400" lvl="1" indent="-317500" algn="l" rtl="0">
              <a:lnSpc>
                <a:spcPct val="115000"/>
              </a:lnSpc>
              <a:spcBef>
                <a:spcPts val="1600"/>
              </a:spcBef>
              <a:spcAft>
                <a:spcPts val="0"/>
              </a:spcAft>
              <a:buSzPts val="1400"/>
              <a:buChar char="○"/>
              <a:defRPr/>
            </a:lvl2pPr>
            <a:lvl3pPr marL="1371600" lvl="2" indent="-317500" algn="l" rtl="0">
              <a:lnSpc>
                <a:spcPct val="115000"/>
              </a:lnSpc>
              <a:spcBef>
                <a:spcPts val="1600"/>
              </a:spcBef>
              <a:spcAft>
                <a:spcPts val="0"/>
              </a:spcAft>
              <a:buSzPts val="1400"/>
              <a:buChar char="■"/>
              <a:defRPr/>
            </a:lvl3pPr>
            <a:lvl4pPr marL="1828800" lvl="3" indent="-317500" algn="l" rtl="0">
              <a:lnSpc>
                <a:spcPct val="115000"/>
              </a:lnSpc>
              <a:spcBef>
                <a:spcPts val="1600"/>
              </a:spcBef>
              <a:spcAft>
                <a:spcPts val="0"/>
              </a:spcAft>
              <a:buSzPts val="1400"/>
              <a:buChar char="●"/>
              <a:defRPr/>
            </a:lvl4pPr>
            <a:lvl5pPr marL="2286000" lvl="4" indent="-317500" algn="l" rtl="0">
              <a:lnSpc>
                <a:spcPct val="115000"/>
              </a:lnSpc>
              <a:spcBef>
                <a:spcPts val="1600"/>
              </a:spcBef>
              <a:spcAft>
                <a:spcPts val="0"/>
              </a:spcAft>
              <a:buSzPts val="1400"/>
              <a:buChar char="○"/>
              <a:defRPr/>
            </a:lvl5pPr>
            <a:lvl6pPr marL="2743200" lvl="5" indent="-317500" algn="l" rtl="0">
              <a:lnSpc>
                <a:spcPct val="115000"/>
              </a:lnSpc>
              <a:spcBef>
                <a:spcPts val="1600"/>
              </a:spcBef>
              <a:spcAft>
                <a:spcPts val="0"/>
              </a:spcAft>
              <a:buSzPts val="1400"/>
              <a:buChar char="■"/>
              <a:defRPr/>
            </a:lvl6pPr>
            <a:lvl7pPr marL="3200400" lvl="6" indent="-317500" algn="l" rtl="0">
              <a:lnSpc>
                <a:spcPct val="115000"/>
              </a:lnSpc>
              <a:spcBef>
                <a:spcPts val="1600"/>
              </a:spcBef>
              <a:spcAft>
                <a:spcPts val="0"/>
              </a:spcAft>
              <a:buSzPts val="1400"/>
              <a:buChar char="●"/>
              <a:defRPr/>
            </a:lvl7pPr>
            <a:lvl8pPr marL="3657600" lvl="7" indent="-317500" algn="l" rtl="0">
              <a:lnSpc>
                <a:spcPct val="115000"/>
              </a:lnSpc>
              <a:spcBef>
                <a:spcPts val="1600"/>
              </a:spcBef>
              <a:spcAft>
                <a:spcPts val="0"/>
              </a:spcAft>
              <a:buSzPts val="1400"/>
              <a:buChar char="○"/>
              <a:defRPr/>
            </a:lvl8pPr>
            <a:lvl9pPr marL="4114800" lvl="8" indent="-317500" algn="l" rtl="0">
              <a:lnSpc>
                <a:spcPct val="115000"/>
              </a:lnSpc>
              <a:spcBef>
                <a:spcPts val="1600"/>
              </a:spcBef>
              <a:spcAft>
                <a:spcPts val="1600"/>
              </a:spcAft>
              <a:buSzPts val="1400"/>
              <a:buChar char="■"/>
              <a:defRPr/>
            </a:lvl9pPr>
          </a:lstStyle>
          <a:p>
            <a:endParaRPr/>
          </a:p>
        </p:txBody>
      </p:sp>
      <p:sp>
        <p:nvSpPr>
          <p:cNvPr id="161" name="Google Shape;161;p4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slide 4">
  <p:cSld name="TITLE_6">
    <p:spTree>
      <p:nvGrpSpPr>
        <p:cNvPr id="1" name="Shape 162"/>
        <p:cNvGrpSpPr/>
        <p:nvPr/>
      </p:nvGrpSpPr>
      <p:grpSpPr>
        <a:xfrm>
          <a:off x="0" y="0"/>
          <a:ext cx="0" cy="0"/>
          <a:chOff x="0" y="0"/>
          <a:chExt cx="0" cy="0"/>
        </a:xfrm>
      </p:grpSpPr>
      <p:sp>
        <p:nvSpPr>
          <p:cNvPr id="163" name="Google Shape;163;p42"/>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SzPts val="5200"/>
              <a:buNone/>
              <a:defRPr sz="5200"/>
            </a:lvl1pPr>
            <a:lvl2pPr lvl="1" algn="ctr" rtl="0">
              <a:lnSpc>
                <a:spcPct val="100000"/>
              </a:lnSpc>
              <a:spcBef>
                <a:spcPts val="0"/>
              </a:spcBef>
              <a:spcAft>
                <a:spcPts val="0"/>
              </a:spcAft>
              <a:buSzPts val="5200"/>
              <a:buNone/>
              <a:defRPr sz="5200"/>
            </a:lvl2pPr>
            <a:lvl3pPr lvl="2" algn="ctr" rtl="0">
              <a:lnSpc>
                <a:spcPct val="100000"/>
              </a:lnSpc>
              <a:spcBef>
                <a:spcPts val="0"/>
              </a:spcBef>
              <a:spcAft>
                <a:spcPts val="0"/>
              </a:spcAft>
              <a:buSzPts val="5200"/>
              <a:buNone/>
              <a:defRPr sz="5200"/>
            </a:lvl3pPr>
            <a:lvl4pPr lvl="3" algn="ctr" rtl="0">
              <a:lnSpc>
                <a:spcPct val="100000"/>
              </a:lnSpc>
              <a:spcBef>
                <a:spcPts val="0"/>
              </a:spcBef>
              <a:spcAft>
                <a:spcPts val="0"/>
              </a:spcAft>
              <a:buSzPts val="5200"/>
              <a:buNone/>
              <a:defRPr sz="5200"/>
            </a:lvl4pPr>
            <a:lvl5pPr lvl="4" algn="ctr" rtl="0">
              <a:lnSpc>
                <a:spcPct val="100000"/>
              </a:lnSpc>
              <a:spcBef>
                <a:spcPts val="0"/>
              </a:spcBef>
              <a:spcAft>
                <a:spcPts val="0"/>
              </a:spcAft>
              <a:buSzPts val="5200"/>
              <a:buNone/>
              <a:defRPr sz="5200"/>
            </a:lvl5pPr>
            <a:lvl6pPr lvl="5" algn="ctr" rtl="0">
              <a:lnSpc>
                <a:spcPct val="100000"/>
              </a:lnSpc>
              <a:spcBef>
                <a:spcPts val="0"/>
              </a:spcBef>
              <a:spcAft>
                <a:spcPts val="0"/>
              </a:spcAft>
              <a:buSzPts val="5200"/>
              <a:buNone/>
              <a:defRPr sz="5200"/>
            </a:lvl6pPr>
            <a:lvl7pPr lvl="6" algn="ctr" rtl="0">
              <a:lnSpc>
                <a:spcPct val="100000"/>
              </a:lnSpc>
              <a:spcBef>
                <a:spcPts val="0"/>
              </a:spcBef>
              <a:spcAft>
                <a:spcPts val="0"/>
              </a:spcAft>
              <a:buSzPts val="5200"/>
              <a:buNone/>
              <a:defRPr sz="5200"/>
            </a:lvl7pPr>
            <a:lvl8pPr lvl="7" algn="ctr" rtl="0">
              <a:lnSpc>
                <a:spcPct val="100000"/>
              </a:lnSpc>
              <a:spcBef>
                <a:spcPts val="0"/>
              </a:spcBef>
              <a:spcAft>
                <a:spcPts val="0"/>
              </a:spcAft>
              <a:buSzPts val="5200"/>
              <a:buNone/>
              <a:defRPr sz="5200"/>
            </a:lvl8pPr>
            <a:lvl9pPr lvl="8" algn="ctr" rtl="0">
              <a:lnSpc>
                <a:spcPct val="100000"/>
              </a:lnSpc>
              <a:spcBef>
                <a:spcPts val="0"/>
              </a:spcBef>
              <a:spcAft>
                <a:spcPts val="0"/>
              </a:spcAft>
              <a:buSzPts val="5200"/>
              <a:buNone/>
              <a:defRPr sz="5200"/>
            </a:lvl9pPr>
          </a:lstStyle>
          <a:p>
            <a:endParaRPr/>
          </a:p>
        </p:txBody>
      </p:sp>
      <p:sp>
        <p:nvSpPr>
          <p:cNvPr id="164" name="Google Shape;164;p42"/>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65" name="Google Shape;165;p4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_7">
  <p:cSld name="TITLE_7">
    <p:spTree>
      <p:nvGrpSpPr>
        <p:cNvPr id="1" name="Shape 166"/>
        <p:cNvGrpSpPr/>
        <p:nvPr/>
      </p:nvGrpSpPr>
      <p:grpSpPr>
        <a:xfrm>
          <a:off x="0" y="0"/>
          <a:ext cx="0" cy="0"/>
          <a:chOff x="0" y="0"/>
          <a:chExt cx="0" cy="0"/>
        </a:xfrm>
      </p:grpSpPr>
      <p:sp>
        <p:nvSpPr>
          <p:cNvPr id="167" name="Google Shape;167;p43"/>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SzPts val="5200"/>
              <a:buChar char="●"/>
              <a:defRPr sz="5200"/>
            </a:lvl1pPr>
            <a:lvl2pPr lvl="1" algn="ctr" rtl="0">
              <a:spcBef>
                <a:spcPts val="0"/>
              </a:spcBef>
              <a:spcAft>
                <a:spcPts val="0"/>
              </a:spcAft>
              <a:buSzPts val="5200"/>
              <a:buChar char="○"/>
              <a:defRPr sz="5200"/>
            </a:lvl2pPr>
            <a:lvl3pPr lvl="2" algn="ctr" rtl="0">
              <a:spcBef>
                <a:spcPts val="0"/>
              </a:spcBef>
              <a:spcAft>
                <a:spcPts val="0"/>
              </a:spcAft>
              <a:buSzPts val="5200"/>
              <a:buChar char="■"/>
              <a:defRPr sz="5200"/>
            </a:lvl3pPr>
            <a:lvl4pPr lvl="3" algn="ctr" rtl="0">
              <a:spcBef>
                <a:spcPts val="0"/>
              </a:spcBef>
              <a:spcAft>
                <a:spcPts val="0"/>
              </a:spcAft>
              <a:buSzPts val="5200"/>
              <a:buChar char="●"/>
              <a:defRPr sz="5200"/>
            </a:lvl4pPr>
            <a:lvl5pPr lvl="4" algn="ctr" rtl="0">
              <a:spcBef>
                <a:spcPts val="0"/>
              </a:spcBef>
              <a:spcAft>
                <a:spcPts val="0"/>
              </a:spcAft>
              <a:buSzPts val="5200"/>
              <a:buChar char="○"/>
              <a:defRPr sz="5200"/>
            </a:lvl5pPr>
            <a:lvl6pPr lvl="5" algn="ctr" rtl="0">
              <a:spcBef>
                <a:spcPts val="0"/>
              </a:spcBef>
              <a:spcAft>
                <a:spcPts val="0"/>
              </a:spcAft>
              <a:buSzPts val="5200"/>
              <a:buChar char="■"/>
              <a:defRPr sz="5200"/>
            </a:lvl6pPr>
            <a:lvl7pPr lvl="6" algn="ctr" rtl="0">
              <a:spcBef>
                <a:spcPts val="0"/>
              </a:spcBef>
              <a:spcAft>
                <a:spcPts val="0"/>
              </a:spcAft>
              <a:buSzPts val="5200"/>
              <a:buChar char="●"/>
              <a:defRPr sz="5200"/>
            </a:lvl7pPr>
            <a:lvl8pPr lvl="7" algn="ctr" rtl="0">
              <a:spcBef>
                <a:spcPts val="0"/>
              </a:spcBef>
              <a:spcAft>
                <a:spcPts val="0"/>
              </a:spcAft>
              <a:buSzPts val="5200"/>
              <a:buChar char="○"/>
              <a:defRPr sz="5200"/>
            </a:lvl8pPr>
            <a:lvl9pPr lvl="8" algn="ctr" rtl="0">
              <a:spcBef>
                <a:spcPts val="0"/>
              </a:spcBef>
              <a:spcAft>
                <a:spcPts val="0"/>
              </a:spcAft>
              <a:buSzPts val="5200"/>
              <a:buChar char="■"/>
              <a:defRPr sz="5200"/>
            </a:lvl9pPr>
          </a:lstStyle>
          <a:p>
            <a:endParaRPr/>
          </a:p>
        </p:txBody>
      </p:sp>
      <p:sp>
        <p:nvSpPr>
          <p:cNvPr id="168" name="Google Shape;168;p43"/>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69" name="Google Shape;169;p4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ITLE_AND_BODY_12">
  <p:cSld name="TITLE_AND_BODY_12">
    <p:spTree>
      <p:nvGrpSpPr>
        <p:cNvPr id="1" name="Shape 170"/>
        <p:cNvGrpSpPr/>
        <p:nvPr/>
      </p:nvGrpSpPr>
      <p:grpSpPr>
        <a:xfrm>
          <a:off x="0" y="0"/>
          <a:ext cx="0" cy="0"/>
          <a:chOff x="0" y="0"/>
          <a:chExt cx="0" cy="0"/>
        </a:xfrm>
      </p:grpSpPr>
      <p:sp>
        <p:nvSpPr>
          <p:cNvPr id="171" name="Google Shape;171;p4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172" name="Google Shape;172;p44"/>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73" name="Google Shape;173;p4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itle and body 4">
  <p:cSld name="TITLE_AND_BODY_13">
    <p:spTree>
      <p:nvGrpSpPr>
        <p:cNvPr id="1" name="Shape 174"/>
        <p:cNvGrpSpPr/>
        <p:nvPr/>
      </p:nvGrpSpPr>
      <p:grpSpPr>
        <a:xfrm>
          <a:off x="0" y="0"/>
          <a:ext cx="0" cy="0"/>
          <a:chOff x="0" y="0"/>
          <a:chExt cx="0" cy="0"/>
        </a:xfrm>
      </p:grpSpPr>
      <p:sp>
        <p:nvSpPr>
          <p:cNvPr id="175" name="Google Shape;175;p4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SzPts val="2800"/>
              <a:buNone/>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sp>
        <p:nvSpPr>
          <p:cNvPr id="176" name="Google Shape;176;p45"/>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rtl="0">
              <a:lnSpc>
                <a:spcPct val="115000"/>
              </a:lnSpc>
              <a:spcBef>
                <a:spcPts val="0"/>
              </a:spcBef>
              <a:spcAft>
                <a:spcPts val="0"/>
              </a:spcAft>
              <a:buSzPts val="1800"/>
              <a:buChar char="●"/>
              <a:defRPr/>
            </a:lvl1pPr>
            <a:lvl2pPr marL="914400" lvl="1" indent="-317500" algn="l" rtl="0">
              <a:lnSpc>
                <a:spcPct val="115000"/>
              </a:lnSpc>
              <a:spcBef>
                <a:spcPts val="1600"/>
              </a:spcBef>
              <a:spcAft>
                <a:spcPts val="0"/>
              </a:spcAft>
              <a:buSzPts val="1400"/>
              <a:buChar char="○"/>
              <a:defRPr/>
            </a:lvl2pPr>
            <a:lvl3pPr marL="1371600" lvl="2" indent="-317500" algn="l" rtl="0">
              <a:lnSpc>
                <a:spcPct val="115000"/>
              </a:lnSpc>
              <a:spcBef>
                <a:spcPts val="1600"/>
              </a:spcBef>
              <a:spcAft>
                <a:spcPts val="0"/>
              </a:spcAft>
              <a:buSzPts val="1400"/>
              <a:buChar char="■"/>
              <a:defRPr/>
            </a:lvl3pPr>
            <a:lvl4pPr marL="1828800" lvl="3" indent="-317500" algn="l" rtl="0">
              <a:lnSpc>
                <a:spcPct val="115000"/>
              </a:lnSpc>
              <a:spcBef>
                <a:spcPts val="1600"/>
              </a:spcBef>
              <a:spcAft>
                <a:spcPts val="0"/>
              </a:spcAft>
              <a:buSzPts val="1400"/>
              <a:buChar char="●"/>
              <a:defRPr/>
            </a:lvl4pPr>
            <a:lvl5pPr marL="2286000" lvl="4" indent="-317500" algn="l" rtl="0">
              <a:lnSpc>
                <a:spcPct val="115000"/>
              </a:lnSpc>
              <a:spcBef>
                <a:spcPts val="1600"/>
              </a:spcBef>
              <a:spcAft>
                <a:spcPts val="0"/>
              </a:spcAft>
              <a:buSzPts val="1400"/>
              <a:buChar char="○"/>
              <a:defRPr/>
            </a:lvl5pPr>
            <a:lvl6pPr marL="2743200" lvl="5" indent="-317500" algn="l" rtl="0">
              <a:lnSpc>
                <a:spcPct val="115000"/>
              </a:lnSpc>
              <a:spcBef>
                <a:spcPts val="1600"/>
              </a:spcBef>
              <a:spcAft>
                <a:spcPts val="0"/>
              </a:spcAft>
              <a:buSzPts val="1400"/>
              <a:buChar char="■"/>
              <a:defRPr/>
            </a:lvl6pPr>
            <a:lvl7pPr marL="3200400" lvl="6" indent="-317500" algn="l" rtl="0">
              <a:lnSpc>
                <a:spcPct val="115000"/>
              </a:lnSpc>
              <a:spcBef>
                <a:spcPts val="1600"/>
              </a:spcBef>
              <a:spcAft>
                <a:spcPts val="0"/>
              </a:spcAft>
              <a:buSzPts val="1400"/>
              <a:buChar char="●"/>
              <a:defRPr/>
            </a:lvl7pPr>
            <a:lvl8pPr marL="3657600" lvl="7" indent="-317500" algn="l" rtl="0">
              <a:lnSpc>
                <a:spcPct val="115000"/>
              </a:lnSpc>
              <a:spcBef>
                <a:spcPts val="1600"/>
              </a:spcBef>
              <a:spcAft>
                <a:spcPts val="0"/>
              </a:spcAft>
              <a:buSzPts val="1400"/>
              <a:buChar char="○"/>
              <a:defRPr/>
            </a:lvl8pPr>
            <a:lvl9pPr marL="4114800" lvl="8" indent="-317500" algn="l" rtl="0">
              <a:lnSpc>
                <a:spcPct val="115000"/>
              </a:lnSpc>
              <a:spcBef>
                <a:spcPts val="1600"/>
              </a:spcBef>
              <a:spcAft>
                <a:spcPts val="1600"/>
              </a:spcAft>
              <a:buSzPts val="1400"/>
              <a:buChar char="■"/>
              <a:defRPr/>
            </a:lvl9pPr>
          </a:lstStyle>
          <a:p>
            <a:endParaRPr/>
          </a:p>
        </p:txBody>
      </p:sp>
      <p:sp>
        <p:nvSpPr>
          <p:cNvPr id="177" name="Google Shape;177;p4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02-A">
  <p:cSld name="SECTION_HEADER_1_1_1_1_1_1_1_1_1_1">
    <p:bg>
      <p:bgPr>
        <a:blipFill>
          <a:blip r:embed="rId2">
            <a:alphaModFix/>
          </a:blip>
          <a:stretch>
            <a:fillRect/>
          </a:stretch>
        </a:blipFill>
        <a:effectLst/>
      </p:bgPr>
    </p:bg>
    <p:spTree>
      <p:nvGrpSpPr>
        <p:cNvPr id="1" name="Shape 178"/>
        <p:cNvGrpSpPr/>
        <p:nvPr/>
      </p:nvGrpSpPr>
      <p:grpSpPr>
        <a:xfrm>
          <a:off x="0" y="0"/>
          <a:ext cx="0" cy="0"/>
          <a:chOff x="0" y="0"/>
          <a:chExt cx="0" cy="0"/>
        </a:xfrm>
      </p:grpSpPr>
      <p:pic>
        <p:nvPicPr>
          <p:cNvPr id="179" name="Google Shape;179;p46"/>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02-B">
  <p:cSld name="SECTION_HEADER_1">
    <p:bg>
      <p:bgPr>
        <a:blipFill>
          <a:blip r:embed="rId2">
            <a:alphaModFix/>
          </a:blip>
          <a:stretch>
            <a:fillRect/>
          </a:stretch>
        </a:blipFill>
        <a:effectLst/>
      </p:bgPr>
    </p:bg>
    <p:spTree>
      <p:nvGrpSpPr>
        <p:cNvPr id="1" name="Shape 180"/>
        <p:cNvGrpSpPr/>
        <p:nvPr/>
      </p:nvGrpSpPr>
      <p:grpSpPr>
        <a:xfrm>
          <a:off x="0" y="0"/>
          <a:ext cx="0" cy="0"/>
          <a:chOff x="0" y="0"/>
          <a:chExt cx="0" cy="0"/>
        </a:xfrm>
      </p:grpSpPr>
      <p:pic>
        <p:nvPicPr>
          <p:cNvPr id="181" name="Google Shape;181;p47"/>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03-A">
  <p:cSld name="SECTION_HEADER_1_1">
    <p:bg>
      <p:bgPr>
        <a:blipFill>
          <a:blip r:embed="rId2">
            <a:alphaModFix/>
          </a:blip>
          <a:stretch>
            <a:fillRect/>
          </a:stretch>
        </a:blipFill>
        <a:effectLst/>
      </p:bgPr>
    </p:bg>
    <p:spTree>
      <p:nvGrpSpPr>
        <p:cNvPr id="1" name="Shape 184"/>
        <p:cNvGrpSpPr/>
        <p:nvPr/>
      </p:nvGrpSpPr>
      <p:grpSpPr>
        <a:xfrm>
          <a:off x="0" y="0"/>
          <a:ext cx="0" cy="0"/>
          <a:chOff x="0" y="0"/>
          <a:chExt cx="0" cy="0"/>
        </a:xfrm>
      </p:grpSpPr>
      <p:pic>
        <p:nvPicPr>
          <p:cNvPr id="185" name="Google Shape;185;p49"/>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Carátula 1">
  <p:cSld name="SECTION_HEADER_1_1_1">
    <p:bg>
      <p:bgPr>
        <a:blipFill>
          <a:blip r:embed="rId2">
            <a:alphaModFix/>
          </a:blip>
          <a:stretch>
            <a:fillRect/>
          </a:stretch>
        </a:blipFill>
        <a:effectLst/>
      </p:bgPr>
    </p:bg>
    <p:spTree>
      <p:nvGrpSpPr>
        <p:cNvPr id="1" name="Shape 189"/>
        <p:cNvGrpSpPr/>
        <p:nvPr/>
      </p:nvGrpSpPr>
      <p:grpSpPr>
        <a:xfrm>
          <a:off x="0" y="0"/>
          <a:ext cx="0" cy="0"/>
          <a:chOff x="0" y="0"/>
          <a:chExt cx="0" cy="0"/>
        </a:xfrm>
      </p:grpSpPr>
      <p:pic>
        <p:nvPicPr>
          <p:cNvPr id="190" name="Google Shape;190;p51"/>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Con imagen 1">
  <p:cSld name="SECTION_HEADER_1_1_1_1_1_1_1_3">
    <p:bg>
      <p:bgPr>
        <a:blipFill>
          <a:blip r:embed="rId2">
            <a:alphaModFix/>
          </a:blip>
          <a:stretch>
            <a:fillRect/>
          </a:stretch>
        </a:blipFill>
        <a:effectLst/>
      </p:bgPr>
    </p:bg>
    <p:spTree>
      <p:nvGrpSpPr>
        <p:cNvPr id="1" name="Shape 191"/>
        <p:cNvGrpSpPr/>
        <p:nvPr/>
      </p:nvGrpSpPr>
      <p:grpSpPr>
        <a:xfrm>
          <a:off x="0" y="0"/>
          <a:ext cx="0" cy="0"/>
          <a:chOff x="0" y="0"/>
          <a:chExt cx="0" cy="0"/>
        </a:xfrm>
      </p:grpSpPr>
      <p:sp>
        <p:nvSpPr>
          <p:cNvPr id="192" name="Google Shape;192;p52"/>
          <p:cNvSpPr/>
          <p:nvPr/>
        </p:nvSpPr>
        <p:spPr>
          <a:xfrm>
            <a:off x="6592475" y="0"/>
            <a:ext cx="2551500" cy="5143500"/>
          </a:xfrm>
          <a:prstGeom prst="rect">
            <a:avLst/>
          </a:prstGeom>
          <a:solidFill>
            <a:srgbClr val="EAF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93" name="Google Shape;193;p52"/>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Con imagen 2">
  <p:cSld name="SECTION_HEADER_1_1_1_1_1_1_1_4">
    <p:bg>
      <p:bgPr>
        <a:blipFill>
          <a:blip r:embed="rId2">
            <a:alphaModFix/>
          </a:blip>
          <a:stretch>
            <a:fillRect/>
          </a:stretch>
        </a:blipFill>
        <a:effectLst/>
      </p:bgPr>
    </p:bg>
    <p:spTree>
      <p:nvGrpSpPr>
        <p:cNvPr id="1" name="Shape 194"/>
        <p:cNvGrpSpPr/>
        <p:nvPr/>
      </p:nvGrpSpPr>
      <p:grpSpPr>
        <a:xfrm>
          <a:off x="0" y="0"/>
          <a:ext cx="0" cy="0"/>
          <a:chOff x="0" y="0"/>
          <a:chExt cx="0" cy="0"/>
        </a:xfrm>
      </p:grpSpPr>
      <p:sp>
        <p:nvSpPr>
          <p:cNvPr id="195" name="Google Shape;195;p53"/>
          <p:cNvSpPr/>
          <p:nvPr/>
        </p:nvSpPr>
        <p:spPr>
          <a:xfrm>
            <a:off x="6592475" y="0"/>
            <a:ext cx="2551500" cy="5143500"/>
          </a:xfrm>
          <a:prstGeom prst="rect">
            <a:avLst/>
          </a:prstGeom>
          <a:solidFill>
            <a:srgbClr val="EAF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96" name="Google Shape;196;p53"/>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03-B 2">
  <p:cSld name="SECTION_HEADER_1_1_1_1_1_1_1_1_1_4">
    <p:bg>
      <p:bgPr>
        <a:blipFill>
          <a:blip r:embed="rId2">
            <a:alphaModFix/>
          </a:blip>
          <a:stretch>
            <a:fillRect/>
          </a:stretch>
        </a:blipFill>
        <a:effectLst/>
      </p:bgPr>
    </p:bg>
    <p:spTree>
      <p:nvGrpSpPr>
        <p:cNvPr id="1" name="Shape 201"/>
        <p:cNvGrpSpPr/>
        <p:nvPr/>
      </p:nvGrpSpPr>
      <p:grpSpPr>
        <a:xfrm>
          <a:off x="0" y="0"/>
          <a:ext cx="0" cy="0"/>
          <a:chOff x="0" y="0"/>
          <a:chExt cx="0" cy="0"/>
        </a:xfrm>
      </p:grpSpPr>
      <p:pic>
        <p:nvPicPr>
          <p:cNvPr id="202" name="Google Shape;202;p56"/>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Con imagen 3">
  <p:cSld name="SECTION_HEADER_1_1_1_1_1_1_1_5">
    <p:bg>
      <p:bgPr>
        <a:blipFill>
          <a:blip r:embed="rId2">
            <a:alphaModFix/>
          </a:blip>
          <a:stretch>
            <a:fillRect/>
          </a:stretch>
        </a:blipFill>
        <a:effectLst/>
      </p:bgPr>
    </p:bg>
    <p:spTree>
      <p:nvGrpSpPr>
        <p:cNvPr id="1" name="Shape 203"/>
        <p:cNvGrpSpPr/>
        <p:nvPr/>
      </p:nvGrpSpPr>
      <p:grpSpPr>
        <a:xfrm>
          <a:off x="0" y="0"/>
          <a:ext cx="0" cy="0"/>
          <a:chOff x="0" y="0"/>
          <a:chExt cx="0" cy="0"/>
        </a:xfrm>
      </p:grpSpPr>
      <p:sp>
        <p:nvSpPr>
          <p:cNvPr id="204" name="Google Shape;204;p57"/>
          <p:cNvSpPr/>
          <p:nvPr/>
        </p:nvSpPr>
        <p:spPr>
          <a:xfrm>
            <a:off x="6592475" y="0"/>
            <a:ext cx="2551500" cy="5143500"/>
          </a:xfrm>
          <a:prstGeom prst="rect">
            <a:avLst/>
          </a:prstGeom>
          <a:solidFill>
            <a:srgbClr val="EAF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05" name="Google Shape;205;p57"/>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03-B 3">
  <p:cSld name="SECTION_HEADER_1_1_1_1_1_1_1_1_1_5">
    <p:bg>
      <p:bgPr>
        <a:blipFill>
          <a:blip r:embed="rId2">
            <a:alphaModFix/>
          </a:blip>
          <a:stretch>
            <a:fillRect/>
          </a:stretch>
        </a:blipFill>
        <a:effectLst/>
      </p:bgPr>
    </p:bg>
    <p:spTree>
      <p:nvGrpSpPr>
        <p:cNvPr id="1" name="Shape 208"/>
        <p:cNvGrpSpPr/>
        <p:nvPr/>
      </p:nvGrpSpPr>
      <p:grpSpPr>
        <a:xfrm>
          <a:off x="0" y="0"/>
          <a:ext cx="0" cy="0"/>
          <a:chOff x="0" y="0"/>
          <a:chExt cx="0" cy="0"/>
        </a:xfrm>
      </p:grpSpPr>
      <p:pic>
        <p:nvPicPr>
          <p:cNvPr id="209" name="Google Shape;209;p59"/>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03-B 4">
  <p:cSld name="SECTION_HEADER_1_1_1_1_1_1_1_1_1_6">
    <p:bg>
      <p:bgPr>
        <a:blipFill>
          <a:blip r:embed="rId2">
            <a:alphaModFix/>
          </a:blip>
          <a:stretch>
            <a:fillRect/>
          </a:stretch>
        </a:blipFill>
        <a:effectLst/>
      </p:bgPr>
    </p:bg>
    <p:spTree>
      <p:nvGrpSpPr>
        <p:cNvPr id="1" name="Shape 212"/>
        <p:cNvGrpSpPr/>
        <p:nvPr/>
      </p:nvGrpSpPr>
      <p:grpSpPr>
        <a:xfrm>
          <a:off x="0" y="0"/>
          <a:ext cx="0" cy="0"/>
          <a:chOff x="0" y="0"/>
          <a:chExt cx="0" cy="0"/>
        </a:xfrm>
      </p:grpSpPr>
      <p:pic>
        <p:nvPicPr>
          <p:cNvPr id="213" name="Google Shape;213;p61"/>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Con imagen 4">
  <p:cSld name="SECTION_HEADER_1_1_1_1_1_1_1_6">
    <p:bg>
      <p:bgPr>
        <a:blipFill>
          <a:blip r:embed="rId2">
            <a:alphaModFix/>
          </a:blip>
          <a:stretch>
            <a:fillRect/>
          </a:stretch>
        </a:blipFill>
        <a:effectLst/>
      </p:bgPr>
    </p:bg>
    <p:spTree>
      <p:nvGrpSpPr>
        <p:cNvPr id="1" name="Shape 216"/>
        <p:cNvGrpSpPr/>
        <p:nvPr/>
      </p:nvGrpSpPr>
      <p:grpSpPr>
        <a:xfrm>
          <a:off x="0" y="0"/>
          <a:ext cx="0" cy="0"/>
          <a:chOff x="0" y="0"/>
          <a:chExt cx="0" cy="0"/>
        </a:xfrm>
      </p:grpSpPr>
      <p:sp>
        <p:nvSpPr>
          <p:cNvPr id="217" name="Google Shape;217;p63"/>
          <p:cNvSpPr/>
          <p:nvPr/>
        </p:nvSpPr>
        <p:spPr>
          <a:xfrm>
            <a:off x="6592475" y="0"/>
            <a:ext cx="2551500" cy="5143500"/>
          </a:xfrm>
          <a:prstGeom prst="rect">
            <a:avLst/>
          </a:prstGeom>
          <a:solidFill>
            <a:srgbClr val="EAF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18" name="Google Shape;218;p63"/>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Carátula 2">
  <p:cSld name="SECTION_HEADER_1_1_1_1">
    <p:bg>
      <p:bgPr>
        <a:blipFill>
          <a:blip r:embed="rId2">
            <a:alphaModFix/>
          </a:blip>
          <a:stretch>
            <a:fillRect/>
          </a:stretch>
        </a:blipFill>
        <a:effectLst/>
      </p:bgPr>
    </p:bg>
    <p:spTree>
      <p:nvGrpSpPr>
        <p:cNvPr id="1" name="Shape 219"/>
        <p:cNvGrpSpPr/>
        <p:nvPr/>
      </p:nvGrpSpPr>
      <p:grpSpPr>
        <a:xfrm>
          <a:off x="0" y="0"/>
          <a:ext cx="0" cy="0"/>
          <a:chOff x="0" y="0"/>
          <a:chExt cx="0" cy="0"/>
        </a:xfrm>
      </p:grpSpPr>
      <p:pic>
        <p:nvPicPr>
          <p:cNvPr id="220" name="Google Shape;220;p64"/>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02-A">
  <p:cSld name="SECTION_HEADER_1_1_1_1_1_1_1_1_1_1">
    <p:bg>
      <p:bgPr>
        <a:blipFill>
          <a:blip r:embed="rId2">
            <a:alphaModFix/>
          </a:blip>
          <a:stretch>
            <a:fillRect/>
          </a:stretch>
        </a:blipFill>
        <a:effectLst/>
      </p:bgPr>
    </p:bg>
    <p:spTree>
      <p:nvGrpSpPr>
        <p:cNvPr id="1" name="Shape 232"/>
        <p:cNvGrpSpPr/>
        <p:nvPr/>
      </p:nvGrpSpPr>
      <p:grpSpPr>
        <a:xfrm>
          <a:off x="0" y="0"/>
          <a:ext cx="0" cy="0"/>
          <a:chOff x="0" y="0"/>
          <a:chExt cx="0" cy="0"/>
        </a:xfrm>
      </p:grpSpPr>
      <p:pic>
        <p:nvPicPr>
          <p:cNvPr id="233" name="Google Shape;233;p69"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02-B">
  <p:cSld name="SECTION_HEADER_1">
    <p:bg>
      <p:bgPr>
        <a:blipFill>
          <a:blip r:embed="rId2">
            <a:alphaModFix/>
          </a:blip>
          <a:stretch>
            <a:fillRect/>
          </a:stretch>
        </a:blipFill>
        <a:effectLst/>
      </p:bgPr>
    </p:bg>
    <p:spTree>
      <p:nvGrpSpPr>
        <p:cNvPr id="1" name="Shape 234"/>
        <p:cNvGrpSpPr/>
        <p:nvPr/>
      </p:nvGrpSpPr>
      <p:grpSpPr>
        <a:xfrm>
          <a:off x="0" y="0"/>
          <a:ext cx="0" cy="0"/>
          <a:chOff x="0" y="0"/>
          <a:chExt cx="0" cy="0"/>
        </a:xfrm>
      </p:grpSpPr>
      <p:pic>
        <p:nvPicPr>
          <p:cNvPr id="235" name="Google Shape;235;p70" title="logo coderhouse"/>
          <p:cNvPicPr preferRelativeResize="0"/>
          <p:nvPr/>
        </p:nvPicPr>
        <p:blipFill rotWithShape="1">
          <a:blip r:embed="rId3">
            <a:alphaModFix/>
          </a:blip>
          <a:srcRect/>
          <a:stretch/>
        </p:blipFill>
        <p:spPr>
          <a:xfrm>
            <a:off x="7874775" y="4720250"/>
            <a:ext cx="1024025" cy="211625"/>
          </a:xfrm>
          <a:prstGeom prst="rect">
            <a:avLst/>
          </a:prstGeom>
          <a:noFill/>
          <a:ln>
            <a:noFill/>
          </a:ln>
        </p:spPr>
      </p:pic>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03-A">
  <p:cSld name="SECTION_HEADER_1_1">
    <p:bg>
      <p:bgPr>
        <a:blipFill>
          <a:blip r:embed="rId2">
            <a:alphaModFix/>
          </a:blip>
          <a:stretch>
            <a:fillRect/>
          </a:stretch>
        </a:blipFill>
        <a:effectLst/>
      </p:bgPr>
    </p:bg>
    <p:spTree>
      <p:nvGrpSpPr>
        <p:cNvPr id="1" name="Shape 236"/>
        <p:cNvGrpSpPr/>
        <p:nvPr/>
      </p:nvGrpSpPr>
      <p:grpSpPr>
        <a:xfrm>
          <a:off x="0" y="0"/>
          <a:ext cx="0" cy="0"/>
          <a:chOff x="0" y="0"/>
          <a:chExt cx="0" cy="0"/>
        </a:xfrm>
      </p:grpSpPr>
      <p:pic>
        <p:nvPicPr>
          <p:cNvPr id="237" name="Google Shape;237;p71"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Carátula 3">
  <p:cSld name="SECTION_HEADER_1_1_1_1_1">
    <p:bg>
      <p:bgPr>
        <a:blipFill>
          <a:blip r:embed="rId2">
            <a:alphaModFix/>
          </a:blip>
          <a:stretch>
            <a:fillRect/>
          </a:stretch>
        </a:blipFill>
        <a:effectLst/>
      </p:bgPr>
    </p:bg>
    <p:spTree>
      <p:nvGrpSpPr>
        <p:cNvPr id="1" name="Shape 242"/>
        <p:cNvGrpSpPr/>
        <p:nvPr/>
      </p:nvGrpSpPr>
      <p:grpSpPr>
        <a:xfrm>
          <a:off x="0" y="0"/>
          <a:ext cx="0" cy="0"/>
          <a:chOff x="0" y="0"/>
          <a:chExt cx="0" cy="0"/>
        </a:xfrm>
      </p:grpSpPr>
      <p:pic>
        <p:nvPicPr>
          <p:cNvPr id="243" name="Google Shape;243;p74"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50"/>
        <p:cNvGrpSpPr/>
        <p:nvPr/>
      </p:nvGrpSpPr>
      <p:grpSpPr>
        <a:xfrm>
          <a:off x="0" y="0"/>
          <a:ext cx="0" cy="0"/>
          <a:chOff x="0" y="0"/>
          <a:chExt cx="0" cy="0"/>
        </a:xfrm>
      </p:grpSpPr>
      <p:sp>
        <p:nvSpPr>
          <p:cNvPr id="251" name="Google Shape;251;p7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52" name="Google Shape;252;p7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253" name="Google Shape;253;p7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Con imagen">
  <p:cSld name="Con imagen">
    <p:bg>
      <p:bgPr>
        <a:blipFill>
          <a:blip r:embed="rId2">
            <a:alphaModFix/>
          </a:blip>
          <a:stretch>
            <a:fillRect/>
          </a:stretch>
        </a:blipFill>
        <a:effectLst/>
      </p:bgPr>
    </p:bg>
    <p:spTree>
      <p:nvGrpSpPr>
        <p:cNvPr id="1" name="Shape 231"/>
        <p:cNvGrpSpPr/>
        <p:nvPr/>
      </p:nvGrpSpPr>
      <p:grpSpPr>
        <a:xfrm>
          <a:off x="0" y="0"/>
          <a:ext cx="0" cy="0"/>
          <a:chOff x="0" y="0"/>
          <a:chExt cx="0" cy="0"/>
        </a:xfrm>
      </p:grpSpPr>
      <p:sp>
        <p:nvSpPr>
          <p:cNvPr id="232" name="Google Shape;232;p69"/>
          <p:cNvSpPr/>
          <p:nvPr/>
        </p:nvSpPr>
        <p:spPr>
          <a:xfrm>
            <a:off x="6592475" y="0"/>
            <a:ext cx="2551500" cy="5143500"/>
          </a:xfrm>
          <a:prstGeom prst="rect">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33" name="Google Shape;233;p69"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extLst>
      <p:ext uri="{BB962C8B-B14F-4D97-AF65-F5344CB8AC3E}">
        <p14:creationId xmlns:p14="http://schemas.microsoft.com/office/powerpoint/2010/main" val="278298498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Cuadro">
  <p:cSld name="Cuadro">
    <p:bg>
      <p:bgPr>
        <a:blipFill>
          <a:blip r:embed="rId2">
            <a:alphaModFix/>
          </a:blip>
          <a:stretch>
            <a:fillRect/>
          </a:stretch>
        </a:blipFill>
        <a:effectLst/>
      </p:bgPr>
    </p:bg>
    <p:spTree>
      <p:nvGrpSpPr>
        <p:cNvPr id="1" name="Shape 248"/>
        <p:cNvGrpSpPr/>
        <p:nvPr/>
      </p:nvGrpSpPr>
      <p:grpSpPr>
        <a:xfrm>
          <a:off x="0" y="0"/>
          <a:ext cx="0" cy="0"/>
          <a:chOff x="0" y="0"/>
          <a:chExt cx="0" cy="0"/>
        </a:xfrm>
      </p:grpSpPr>
      <p:pic>
        <p:nvPicPr>
          <p:cNvPr id="249" name="Google Shape;249;p77"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extLst>
      <p:ext uri="{BB962C8B-B14F-4D97-AF65-F5344CB8AC3E}">
        <p14:creationId xmlns:p14="http://schemas.microsoft.com/office/powerpoint/2010/main" val="2986346868"/>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Fondo blanco">
  <p:cSld name="Fondo blanco">
    <p:spTree>
      <p:nvGrpSpPr>
        <p:cNvPr id="1" name="Shape 229"/>
        <p:cNvGrpSpPr/>
        <p:nvPr/>
      </p:nvGrpSpPr>
      <p:grpSpPr>
        <a:xfrm>
          <a:off x="0" y="0"/>
          <a:ext cx="0" cy="0"/>
          <a:chOff x="0" y="0"/>
          <a:chExt cx="0" cy="0"/>
        </a:xfrm>
      </p:grpSpPr>
      <p:pic>
        <p:nvPicPr>
          <p:cNvPr id="230" name="Google Shape;230;p68" title="logo coderhouse"/>
          <p:cNvPicPr preferRelativeResize="0"/>
          <p:nvPr/>
        </p:nvPicPr>
        <p:blipFill rotWithShape="1">
          <a:blip r:embed="rId2">
            <a:alphaModFix/>
          </a:blip>
          <a:srcRect/>
          <a:stretch/>
        </p:blipFill>
        <p:spPr>
          <a:xfrm>
            <a:off x="7811413" y="4692275"/>
            <a:ext cx="1150750" cy="267575"/>
          </a:xfrm>
          <a:prstGeom prst="rect">
            <a:avLst/>
          </a:prstGeom>
          <a:noFill/>
          <a:ln>
            <a:noFill/>
          </a:ln>
        </p:spPr>
      </p:pic>
    </p:spTree>
    <p:extLst>
      <p:ext uri="{BB962C8B-B14F-4D97-AF65-F5344CB8AC3E}">
        <p14:creationId xmlns:p14="http://schemas.microsoft.com/office/powerpoint/2010/main" val="160298263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Carátula 2">
  <p:cSld name="Carátula 2">
    <p:bg>
      <p:bgPr>
        <a:blipFill>
          <a:blip r:embed="rId2">
            <a:alphaModFix/>
          </a:blip>
          <a:stretch>
            <a:fillRect/>
          </a:stretch>
        </a:blipFill>
        <a:effectLst/>
      </p:bgPr>
    </p:bg>
    <p:spTree>
      <p:nvGrpSpPr>
        <p:cNvPr id="1" name="Shape 244"/>
        <p:cNvGrpSpPr/>
        <p:nvPr/>
      </p:nvGrpSpPr>
      <p:grpSpPr>
        <a:xfrm>
          <a:off x="0" y="0"/>
          <a:ext cx="0" cy="0"/>
          <a:chOff x="0" y="0"/>
          <a:chExt cx="0" cy="0"/>
        </a:xfrm>
      </p:grpSpPr>
      <p:pic>
        <p:nvPicPr>
          <p:cNvPr id="245" name="Google Shape;245;p75"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extLst>
      <p:ext uri="{BB962C8B-B14F-4D97-AF65-F5344CB8AC3E}">
        <p14:creationId xmlns:p14="http://schemas.microsoft.com/office/powerpoint/2010/main" val="34484414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9" Type="http://schemas.openxmlformats.org/officeDocument/2006/relationships/slideLayout" Target="../slideLayouts/slideLayout50.xml"/><Relationship Id="rId21" Type="http://schemas.openxmlformats.org/officeDocument/2006/relationships/slideLayout" Target="../slideLayouts/slideLayout32.xml"/><Relationship Id="rId34" Type="http://schemas.openxmlformats.org/officeDocument/2006/relationships/slideLayout" Target="../slideLayouts/slideLayout45.xml"/><Relationship Id="rId42" Type="http://schemas.openxmlformats.org/officeDocument/2006/relationships/slideLayout" Target="../slideLayouts/slideLayout53.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29" Type="http://schemas.openxmlformats.org/officeDocument/2006/relationships/slideLayout" Target="../slideLayouts/slideLayout40.xml"/><Relationship Id="rId41" Type="http://schemas.openxmlformats.org/officeDocument/2006/relationships/slideLayout" Target="../slideLayouts/slideLayout52.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37" Type="http://schemas.openxmlformats.org/officeDocument/2006/relationships/slideLayout" Target="../slideLayouts/slideLayout48.xml"/><Relationship Id="rId40" Type="http://schemas.openxmlformats.org/officeDocument/2006/relationships/slideLayout" Target="../slideLayouts/slideLayout51.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36" Type="http://schemas.openxmlformats.org/officeDocument/2006/relationships/slideLayout" Target="../slideLayouts/slideLayout47.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31" Type="http://schemas.openxmlformats.org/officeDocument/2006/relationships/slideLayout" Target="../slideLayouts/slideLayout42.xml"/><Relationship Id="rId44"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35" Type="http://schemas.openxmlformats.org/officeDocument/2006/relationships/slideLayout" Target="../slideLayouts/slideLayout46.xml"/><Relationship Id="rId43" Type="http://schemas.openxmlformats.org/officeDocument/2006/relationships/slideLayout" Target="../slideLayouts/slideLayout54.xml"/><Relationship Id="rId8" Type="http://schemas.openxmlformats.org/officeDocument/2006/relationships/slideLayout" Target="../slideLayouts/slideLayout19.xml"/><Relationship Id="rId3" Type="http://schemas.openxmlformats.org/officeDocument/2006/relationships/slideLayout" Target="../slideLayouts/slideLayout14.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slideLayout" Target="../slideLayouts/slideLayout44.xml"/><Relationship Id="rId38" Type="http://schemas.openxmlformats.org/officeDocument/2006/relationships/slideLayout" Target="../slideLayouts/slideLayout4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2.xml"/><Relationship Id="rId3" Type="http://schemas.openxmlformats.org/officeDocument/2006/relationships/slideLayout" Target="../slideLayouts/slideLayout57.xml"/><Relationship Id="rId7" Type="http://schemas.openxmlformats.org/officeDocument/2006/relationships/slideLayout" Target="../slideLayouts/slideLayout61.xml"/><Relationship Id="rId2" Type="http://schemas.openxmlformats.org/officeDocument/2006/relationships/slideLayout" Target="../slideLayouts/slideLayout56.xml"/><Relationship Id="rId1" Type="http://schemas.openxmlformats.org/officeDocument/2006/relationships/slideLayout" Target="../slideLayouts/slideLayout55.xml"/><Relationship Id="rId6" Type="http://schemas.openxmlformats.org/officeDocument/2006/relationships/slideLayout" Target="../slideLayouts/slideLayout60.xml"/><Relationship Id="rId5" Type="http://schemas.openxmlformats.org/officeDocument/2006/relationships/slideLayout" Target="../slideLayouts/slideLayout59.xml"/><Relationship Id="rId10" Type="http://schemas.openxmlformats.org/officeDocument/2006/relationships/theme" Target="../theme/theme3.xml"/><Relationship Id="rId4" Type="http://schemas.openxmlformats.org/officeDocument/2006/relationships/slideLayout" Target="../slideLayouts/slideLayout58.xml"/><Relationship Id="rId9" Type="http://schemas.openxmlformats.org/officeDocument/2006/relationships/slideLayout" Target="../slideLayouts/slideLayout6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s"/>
              <a:t>‹Nº›</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80" r:id="rId21"/>
    <p:sldLayoutId id="2147483681" r:id="rId22"/>
    <p:sldLayoutId id="2147483682" r:id="rId23"/>
    <p:sldLayoutId id="2147483683" r:id="rId24"/>
    <p:sldLayoutId id="2147483684" r:id="rId25"/>
    <p:sldLayoutId id="2147483685" r:id="rId26"/>
    <p:sldLayoutId id="2147483686" r:id="rId27"/>
    <p:sldLayoutId id="2147483687" r:id="rId28"/>
    <p:sldLayoutId id="2147483688" r:id="rId29"/>
    <p:sldLayoutId id="2147483689" r:id="rId30"/>
    <p:sldLayoutId id="2147483690" r:id="rId31"/>
    <p:sldLayoutId id="2147483691" r:id="rId32"/>
    <p:sldLayoutId id="2147483692" r:id="rId33"/>
    <p:sldLayoutId id="2147483694" r:id="rId34"/>
    <p:sldLayoutId id="2147483696" r:id="rId35"/>
    <p:sldLayoutId id="2147483697" r:id="rId36"/>
    <p:sldLayoutId id="2147483698" r:id="rId37"/>
    <p:sldLayoutId id="2147483701" r:id="rId38"/>
    <p:sldLayoutId id="2147483702" r:id="rId39"/>
    <p:sldLayoutId id="2147483704" r:id="rId40"/>
    <p:sldLayoutId id="2147483706" r:id="rId41"/>
    <p:sldLayoutId id="2147483708" r:id="rId42"/>
    <p:sldLayoutId id="2147483709" r:id="rId4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221"/>
        <p:cNvGrpSpPr/>
        <p:nvPr/>
      </p:nvGrpSpPr>
      <p:grpSpPr>
        <a:xfrm>
          <a:off x="0" y="0"/>
          <a:ext cx="0" cy="0"/>
          <a:chOff x="0" y="0"/>
          <a:chExt cx="0" cy="0"/>
        </a:xfrm>
      </p:grpSpPr>
      <p:sp>
        <p:nvSpPr>
          <p:cNvPr id="222" name="Google Shape;222;p6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223" name="Google Shape;223;p65"/>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224" name="Google Shape;224;p6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 bg1="lt1" tx1="dk1" bg2="dk2" tx2="lt2" accent1="accent1" accent2="accent2" accent3="accent3" accent4="accent4" accent5="accent5" accent6="accent6" hlink="hlink" folHlink="folHlink"/>
  <p:sldLayoutIdLst>
    <p:sldLayoutId id="2147483713" r:id="rId1"/>
    <p:sldLayoutId id="2147483714" r:id="rId2"/>
    <p:sldLayoutId id="2147483715" r:id="rId3"/>
    <p:sldLayoutId id="2147483718" r:id="rId4"/>
    <p:sldLayoutId id="2147483721" r:id="rId5"/>
    <p:sldLayoutId id="2147483800" r:id="rId6"/>
    <p:sldLayoutId id="2147483801" r:id="rId7"/>
    <p:sldLayoutId id="2147483802" r:id="rId8"/>
    <p:sldLayoutId id="2147483803"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3.xml"/></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61.xml"/></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1.xml"/><Relationship Id="rId1" Type="http://schemas.openxmlformats.org/officeDocument/2006/relationships/slideLayout" Target="../slideLayouts/slideLayout61.xml"/></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61.xml"/></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3.xml"/><Relationship Id="rId1" Type="http://schemas.openxmlformats.org/officeDocument/2006/relationships/slideLayout" Target="../slideLayouts/slideLayout61.xml"/></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4.xml"/><Relationship Id="rId1" Type="http://schemas.openxmlformats.org/officeDocument/2006/relationships/slideLayout" Target="../slideLayouts/slideLayout61.xml"/></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5.xml"/><Relationship Id="rId1" Type="http://schemas.openxmlformats.org/officeDocument/2006/relationships/slideLayout" Target="../slideLayouts/slideLayout5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6.xml"/></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7.xml"/><Relationship Id="rId1" Type="http://schemas.openxmlformats.org/officeDocument/2006/relationships/slideLayout" Target="../slideLayouts/slideLayout61.xml"/><Relationship Id="rId4" Type="http://schemas.openxmlformats.org/officeDocument/2006/relationships/image" Target="../media/image36.png"/></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8.xml"/><Relationship Id="rId1" Type="http://schemas.openxmlformats.org/officeDocument/2006/relationships/slideLayout" Target="../slideLayouts/slideLayout61.xml"/><Relationship Id="rId4" Type="http://schemas.openxmlformats.org/officeDocument/2006/relationships/image" Target="../media/image38.png"/></Relationships>
</file>

<file path=ppt/slides/_rels/slide1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9.xml"/><Relationship Id="rId1" Type="http://schemas.openxmlformats.org/officeDocument/2006/relationships/slideLayout" Target="../slideLayouts/slideLayout60.xml"/><Relationship Id="rId4" Type="http://schemas.openxmlformats.org/officeDocument/2006/relationships/image" Target="../media/image4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4.xml"/></Relationships>
</file>

<file path=ppt/slides/_rels/slide2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0.xml"/><Relationship Id="rId1" Type="http://schemas.openxmlformats.org/officeDocument/2006/relationships/slideLayout" Target="../slideLayouts/slideLayout60.xml"/><Relationship Id="rId4" Type="http://schemas.openxmlformats.org/officeDocument/2006/relationships/image" Target="../media/image42.png"/></Relationships>
</file>

<file path=ppt/slides/_rels/slide2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1.xml"/><Relationship Id="rId1" Type="http://schemas.openxmlformats.org/officeDocument/2006/relationships/slideLayout" Target="../slideLayouts/slideLayout60.xml"/></Relationships>
</file>

<file path=ppt/slides/_rels/slide2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2.xml"/><Relationship Id="rId1" Type="http://schemas.openxmlformats.org/officeDocument/2006/relationships/slideLayout" Target="../slideLayouts/slideLayout61.xml"/></Relationships>
</file>

<file path=ppt/slides/_rels/slide2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3.xml"/><Relationship Id="rId1" Type="http://schemas.openxmlformats.org/officeDocument/2006/relationships/slideLayout" Target="../slideLayouts/slideLayout6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5.xml"/></Relationships>
</file>

<file path=ppt/slides/_rels/slide2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6.xml"/><Relationship Id="rId1" Type="http://schemas.openxmlformats.org/officeDocument/2006/relationships/slideLayout" Target="../slideLayouts/slideLayout5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2.xml"/></Relationships>
</file>

<file path=ppt/slides/_rels/slide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61.xml"/></Relationships>
</file>

<file path=ppt/slides/_rels/slide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61.xml"/></Relationships>
</file>

<file path=ppt/slides/_rels/slide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61.xml"/></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6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p101"/>
          <p:cNvSpPr txBox="1"/>
          <p:nvPr/>
        </p:nvSpPr>
        <p:spPr>
          <a:xfrm>
            <a:off x="1127531" y="1670671"/>
            <a:ext cx="6651422" cy="1098732"/>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6600" b="1" i="0" u="none" strike="noStrike" cap="none" dirty="0">
                <a:solidFill>
                  <a:srgbClr val="EAFF6A"/>
                </a:solidFill>
                <a:latin typeface="DM Sans"/>
                <a:ea typeface="DM Sans"/>
                <a:cs typeface="DM Sans"/>
                <a:sym typeface="DM Sans"/>
              </a:rPr>
              <a:t>Bienvenidos</a:t>
            </a:r>
            <a:endParaRPr sz="6600" b="1" i="0" u="none" strike="noStrike" cap="none" dirty="0">
              <a:solidFill>
                <a:srgbClr val="EAFF6A"/>
              </a:solidFill>
              <a:latin typeface="DM Sans"/>
              <a:ea typeface="DM Sans"/>
              <a:cs typeface="DM Sans"/>
              <a:sym typeface="DM Sans"/>
            </a:endParaRPr>
          </a:p>
        </p:txBody>
      </p:sp>
      <p:sp>
        <p:nvSpPr>
          <p:cNvPr id="2" name="Google Shape;570;p162">
            <a:extLst>
              <a:ext uri="{FF2B5EF4-FFF2-40B4-BE49-F238E27FC236}">
                <a16:creationId xmlns:a16="http://schemas.microsoft.com/office/drawing/2014/main" id="{4F2F41D2-DCF4-8E3D-EC29-24188014FF54}"/>
              </a:ext>
            </a:extLst>
          </p:cNvPr>
          <p:cNvSpPr txBox="1"/>
          <p:nvPr/>
        </p:nvSpPr>
        <p:spPr>
          <a:xfrm>
            <a:off x="1199807" y="2557770"/>
            <a:ext cx="6221400" cy="1015632"/>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3200" b="1" dirty="0">
                <a:solidFill>
                  <a:schemeClr val="lt1"/>
                </a:solidFill>
                <a:latin typeface="DM Sans"/>
                <a:ea typeface="DM Sans"/>
                <a:cs typeface="DM Sans"/>
                <a:sym typeface="DM Sans"/>
              </a:rPr>
              <a:t>AfterClass 05</a:t>
            </a:r>
          </a:p>
          <a:p>
            <a:pPr marL="0" marR="0" lvl="0" indent="0" algn="ctr" rtl="0">
              <a:lnSpc>
                <a:spcPct val="90000"/>
              </a:lnSpc>
              <a:spcBef>
                <a:spcPts val="0"/>
              </a:spcBef>
              <a:spcAft>
                <a:spcPts val="0"/>
              </a:spcAft>
              <a:buClr>
                <a:srgbClr val="000000"/>
              </a:buClr>
              <a:buSzPts val="4000"/>
              <a:buFont typeface="Arial"/>
              <a:buNone/>
            </a:pPr>
            <a:r>
              <a:rPr lang="es" sz="2800" b="1" i="1" dirty="0">
                <a:solidFill>
                  <a:schemeClr val="lt1"/>
                </a:solidFill>
                <a:latin typeface="DM Sans"/>
                <a:ea typeface="DM Sans"/>
                <a:cs typeface="DM Sans"/>
                <a:sym typeface="DM Sans"/>
              </a:rPr>
              <a:t>en unos minutos arrancamos…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15"/>
        <p:cNvGrpSpPr/>
        <p:nvPr/>
      </p:nvGrpSpPr>
      <p:grpSpPr>
        <a:xfrm>
          <a:off x="0" y="0"/>
          <a:ext cx="0" cy="0"/>
          <a:chOff x="0" y="0"/>
          <a:chExt cx="0" cy="0"/>
        </a:xfrm>
      </p:grpSpPr>
      <p:sp>
        <p:nvSpPr>
          <p:cNvPr id="516" name="Google Shape;516;p114"/>
          <p:cNvSpPr txBox="1"/>
          <p:nvPr/>
        </p:nvSpPr>
        <p:spPr>
          <a:xfrm>
            <a:off x="1461300" y="213850"/>
            <a:ext cx="6221400" cy="6003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3500"/>
              <a:buFont typeface="Arial"/>
              <a:buNone/>
            </a:pPr>
            <a:r>
              <a:rPr lang="es" sz="3000" b="1">
                <a:solidFill>
                  <a:schemeClr val="lt1"/>
                </a:solidFill>
                <a:latin typeface="DM Sans"/>
                <a:ea typeface="DM Sans"/>
                <a:cs typeface="DM Sans"/>
                <a:sym typeface="DM Sans"/>
              </a:rPr>
              <a:t>Controlador de órdenes: Parte 3</a:t>
            </a:r>
            <a:endParaRPr sz="3000" b="1">
              <a:solidFill>
                <a:schemeClr val="lt1"/>
              </a:solidFill>
              <a:latin typeface="DM Sans"/>
              <a:ea typeface="DM Sans"/>
              <a:cs typeface="DM Sans"/>
              <a:sym typeface="DM Sans"/>
            </a:endParaRPr>
          </a:p>
        </p:txBody>
      </p:sp>
      <p:pic>
        <p:nvPicPr>
          <p:cNvPr id="517" name="Google Shape;517;p114"/>
          <p:cNvPicPr preferRelativeResize="0"/>
          <p:nvPr/>
        </p:nvPicPr>
        <p:blipFill>
          <a:blip r:embed="rId3">
            <a:alphaModFix/>
          </a:blip>
          <a:stretch>
            <a:fillRect/>
          </a:stretch>
        </p:blipFill>
        <p:spPr>
          <a:xfrm>
            <a:off x="1285875" y="2508475"/>
            <a:ext cx="6572250" cy="16668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21"/>
        <p:cNvGrpSpPr/>
        <p:nvPr/>
      </p:nvGrpSpPr>
      <p:grpSpPr>
        <a:xfrm>
          <a:off x="0" y="0"/>
          <a:ext cx="0" cy="0"/>
          <a:chOff x="0" y="0"/>
          <a:chExt cx="0" cy="0"/>
        </a:xfrm>
      </p:grpSpPr>
      <p:sp>
        <p:nvSpPr>
          <p:cNvPr id="522" name="Google Shape;522;p115"/>
          <p:cNvSpPr/>
          <p:nvPr/>
        </p:nvSpPr>
        <p:spPr>
          <a:xfrm>
            <a:off x="390600" y="1317850"/>
            <a:ext cx="8362800" cy="3385800"/>
          </a:xfrm>
          <a:prstGeom prst="rect">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3" name="Google Shape;523;p115"/>
          <p:cNvSpPr txBox="1"/>
          <p:nvPr/>
        </p:nvSpPr>
        <p:spPr>
          <a:xfrm>
            <a:off x="1461300" y="73400"/>
            <a:ext cx="6221400" cy="11544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3500"/>
              <a:buFont typeface="Arial"/>
              <a:buNone/>
            </a:pPr>
            <a:r>
              <a:rPr lang="es" sz="3500" b="1">
                <a:solidFill>
                  <a:schemeClr val="lt1"/>
                </a:solidFill>
                <a:latin typeface="DM Sans"/>
                <a:ea typeface="DM Sans"/>
                <a:cs typeface="DM Sans"/>
                <a:sym typeface="DM Sans"/>
              </a:rPr>
              <a:t>No olvidemos reconfigurar app.js</a:t>
            </a:r>
            <a:endParaRPr sz="3500" b="1" i="0" u="none" strike="noStrike" cap="none">
              <a:solidFill>
                <a:schemeClr val="lt1"/>
              </a:solidFill>
              <a:latin typeface="DM Sans"/>
              <a:ea typeface="DM Sans"/>
              <a:cs typeface="DM Sans"/>
              <a:sym typeface="DM Sans"/>
            </a:endParaRPr>
          </a:p>
        </p:txBody>
      </p:sp>
      <p:sp>
        <p:nvSpPr>
          <p:cNvPr id="524" name="Google Shape;524;p115"/>
          <p:cNvSpPr txBox="1"/>
          <p:nvPr/>
        </p:nvSpPr>
        <p:spPr>
          <a:xfrm>
            <a:off x="545100" y="1847525"/>
            <a:ext cx="3191400" cy="2193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r>
              <a:rPr lang="es" sz="1450">
                <a:latin typeface="DM Sans"/>
                <a:ea typeface="DM Sans"/>
                <a:cs typeface="DM Sans"/>
                <a:sym typeface="DM Sans"/>
              </a:rPr>
              <a:t>Recordemos que aún tenemos que trabajar con nuestros dos middlewares de </a:t>
            </a:r>
            <a:r>
              <a:rPr lang="es" sz="1450" b="1">
                <a:latin typeface="DM Sans"/>
                <a:ea typeface="DM Sans"/>
                <a:cs typeface="DM Sans"/>
                <a:sym typeface="DM Sans"/>
              </a:rPr>
              <a:t>express.json </a:t>
            </a:r>
            <a:r>
              <a:rPr lang="es" sz="1450">
                <a:latin typeface="DM Sans"/>
                <a:ea typeface="DM Sans"/>
                <a:cs typeface="DM Sans"/>
                <a:sym typeface="DM Sans"/>
              </a:rPr>
              <a:t>y </a:t>
            </a:r>
            <a:r>
              <a:rPr lang="es" sz="1450" b="1">
                <a:latin typeface="DM Sans"/>
                <a:ea typeface="DM Sans"/>
                <a:cs typeface="DM Sans"/>
                <a:sym typeface="DM Sans"/>
              </a:rPr>
              <a:t>express.urlencoded</a:t>
            </a:r>
            <a:r>
              <a:rPr lang="es" sz="1450">
                <a:latin typeface="DM Sans"/>
                <a:ea typeface="DM Sans"/>
                <a:cs typeface="DM Sans"/>
                <a:sym typeface="DM Sans"/>
              </a:rPr>
              <a:t>. </a:t>
            </a:r>
            <a:endParaRPr sz="1450">
              <a:latin typeface="DM Sans"/>
              <a:ea typeface="DM Sans"/>
              <a:cs typeface="DM Sans"/>
              <a:sym typeface="DM Sans"/>
            </a:endParaRPr>
          </a:p>
          <a:p>
            <a:pPr marL="0" marR="0" lvl="0" indent="0" algn="l" rtl="0">
              <a:lnSpc>
                <a:spcPct val="100000"/>
              </a:lnSpc>
              <a:spcBef>
                <a:spcPts val="0"/>
              </a:spcBef>
              <a:spcAft>
                <a:spcPts val="0"/>
              </a:spcAft>
              <a:buNone/>
            </a:pPr>
            <a:endParaRPr sz="1450">
              <a:latin typeface="DM Sans"/>
              <a:ea typeface="DM Sans"/>
              <a:cs typeface="DM Sans"/>
              <a:sym typeface="DM Sans"/>
            </a:endParaRPr>
          </a:p>
          <a:p>
            <a:pPr marL="0" marR="0" lvl="0" indent="0" algn="l" rtl="0">
              <a:lnSpc>
                <a:spcPct val="100000"/>
              </a:lnSpc>
              <a:spcBef>
                <a:spcPts val="0"/>
              </a:spcBef>
              <a:spcAft>
                <a:spcPts val="0"/>
              </a:spcAft>
              <a:buNone/>
            </a:pPr>
            <a:r>
              <a:rPr lang="es" sz="1450">
                <a:latin typeface="DM Sans"/>
                <a:ea typeface="DM Sans"/>
                <a:cs typeface="DM Sans"/>
                <a:sym typeface="DM Sans"/>
              </a:rPr>
              <a:t>También setearemos una conexión directa a mongoose, debido a que no trabajaremos con más DAOs diferentes a mongoDB</a:t>
            </a:r>
            <a:endParaRPr sz="1450">
              <a:latin typeface="DM Sans"/>
              <a:ea typeface="DM Sans"/>
              <a:cs typeface="DM Sans"/>
              <a:sym typeface="DM Sans"/>
            </a:endParaRPr>
          </a:p>
        </p:txBody>
      </p:sp>
      <p:pic>
        <p:nvPicPr>
          <p:cNvPr id="525" name="Google Shape;525;p115"/>
          <p:cNvPicPr preferRelativeResize="0"/>
          <p:nvPr/>
        </p:nvPicPr>
        <p:blipFill>
          <a:blip r:embed="rId3">
            <a:alphaModFix/>
          </a:blip>
          <a:stretch>
            <a:fillRect/>
          </a:stretch>
        </p:blipFill>
        <p:spPr>
          <a:xfrm>
            <a:off x="4038513" y="2401538"/>
            <a:ext cx="4714875" cy="10382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29"/>
        <p:cNvGrpSpPr/>
        <p:nvPr/>
      </p:nvGrpSpPr>
      <p:grpSpPr>
        <a:xfrm>
          <a:off x="0" y="0"/>
          <a:ext cx="0" cy="0"/>
          <a:chOff x="0" y="0"/>
          <a:chExt cx="0" cy="0"/>
        </a:xfrm>
      </p:grpSpPr>
      <p:sp>
        <p:nvSpPr>
          <p:cNvPr id="530" name="Google Shape;530;p116"/>
          <p:cNvSpPr/>
          <p:nvPr/>
        </p:nvSpPr>
        <p:spPr>
          <a:xfrm>
            <a:off x="157575" y="855375"/>
            <a:ext cx="8835300" cy="4096800"/>
          </a:xfrm>
          <a:prstGeom prst="rect">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1" name="Google Shape;531;p116"/>
          <p:cNvSpPr txBox="1"/>
          <p:nvPr/>
        </p:nvSpPr>
        <p:spPr>
          <a:xfrm>
            <a:off x="0" y="0"/>
            <a:ext cx="9195300" cy="5865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3500"/>
              <a:buFont typeface="Arial"/>
              <a:buNone/>
            </a:pPr>
            <a:r>
              <a:rPr lang="es" sz="2900" b="1">
                <a:solidFill>
                  <a:schemeClr val="lt1"/>
                </a:solidFill>
                <a:latin typeface="DM Sans"/>
                <a:ea typeface="DM Sans"/>
                <a:cs typeface="DM Sans"/>
                <a:sym typeface="DM Sans"/>
              </a:rPr>
              <a:t>Probando endpoints: Crear usuario</a:t>
            </a:r>
            <a:endParaRPr sz="2900" b="1" i="0" u="none" strike="noStrike" cap="none">
              <a:solidFill>
                <a:schemeClr val="lt1"/>
              </a:solidFill>
              <a:latin typeface="DM Sans"/>
              <a:ea typeface="DM Sans"/>
              <a:cs typeface="DM Sans"/>
              <a:sym typeface="DM Sans"/>
            </a:endParaRPr>
          </a:p>
        </p:txBody>
      </p:sp>
      <p:sp>
        <p:nvSpPr>
          <p:cNvPr id="532" name="Google Shape;532;p116"/>
          <p:cNvSpPr txBox="1"/>
          <p:nvPr/>
        </p:nvSpPr>
        <p:spPr>
          <a:xfrm>
            <a:off x="252500" y="1644300"/>
            <a:ext cx="5059800" cy="18549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r>
              <a:rPr lang="es" sz="1550">
                <a:latin typeface="DM Sans"/>
                <a:ea typeface="DM Sans"/>
                <a:cs typeface="DM Sans"/>
                <a:sym typeface="DM Sans"/>
              </a:rPr>
              <a:t>Creamos el usuario a partir del modelo previamente definido. </a:t>
            </a:r>
            <a:endParaRPr sz="1550">
              <a:latin typeface="DM Sans"/>
              <a:ea typeface="DM Sans"/>
              <a:cs typeface="DM Sans"/>
              <a:sym typeface="DM Sans"/>
            </a:endParaRPr>
          </a:p>
          <a:p>
            <a:pPr marL="0" marR="0" lvl="0" indent="0" algn="l" rtl="0">
              <a:lnSpc>
                <a:spcPct val="100000"/>
              </a:lnSpc>
              <a:spcBef>
                <a:spcPts val="0"/>
              </a:spcBef>
              <a:spcAft>
                <a:spcPts val="0"/>
              </a:spcAft>
              <a:buNone/>
            </a:pPr>
            <a:endParaRPr sz="1550">
              <a:latin typeface="DM Sans"/>
              <a:ea typeface="DM Sans"/>
              <a:cs typeface="DM Sans"/>
              <a:sym typeface="DM Sans"/>
            </a:endParaRPr>
          </a:p>
          <a:p>
            <a:pPr marL="0" marR="0" lvl="0" indent="0" algn="l" rtl="0">
              <a:lnSpc>
                <a:spcPct val="100000"/>
              </a:lnSpc>
              <a:spcBef>
                <a:spcPts val="0"/>
              </a:spcBef>
              <a:spcAft>
                <a:spcPts val="0"/>
              </a:spcAft>
              <a:buNone/>
            </a:pPr>
            <a:r>
              <a:rPr lang="es" sz="1550">
                <a:latin typeface="DM Sans"/>
                <a:ea typeface="DM Sans"/>
                <a:cs typeface="DM Sans"/>
                <a:sym typeface="DM Sans"/>
              </a:rPr>
              <a:t>La intención es utilizar este usuario para poder generar las órdenes acorde con un negocio, no será necesario contar con más usuarios, así que con uno bastará para corroborar que todo esté bien</a:t>
            </a:r>
            <a:endParaRPr sz="1550">
              <a:latin typeface="DM Sans"/>
              <a:ea typeface="DM Sans"/>
              <a:cs typeface="DM Sans"/>
              <a:sym typeface="DM Sans"/>
            </a:endParaRPr>
          </a:p>
        </p:txBody>
      </p:sp>
      <p:pic>
        <p:nvPicPr>
          <p:cNvPr id="533" name="Google Shape;533;p116"/>
          <p:cNvPicPr preferRelativeResize="0"/>
          <p:nvPr/>
        </p:nvPicPr>
        <p:blipFill>
          <a:blip r:embed="rId3">
            <a:alphaModFix/>
          </a:blip>
          <a:stretch>
            <a:fillRect/>
          </a:stretch>
        </p:blipFill>
        <p:spPr>
          <a:xfrm>
            <a:off x="5430350" y="855375"/>
            <a:ext cx="2624374" cy="40968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37"/>
        <p:cNvGrpSpPr/>
        <p:nvPr/>
      </p:nvGrpSpPr>
      <p:grpSpPr>
        <a:xfrm>
          <a:off x="0" y="0"/>
          <a:ext cx="0" cy="0"/>
          <a:chOff x="0" y="0"/>
          <a:chExt cx="0" cy="0"/>
        </a:xfrm>
      </p:grpSpPr>
      <p:sp>
        <p:nvSpPr>
          <p:cNvPr id="538" name="Google Shape;538;p117"/>
          <p:cNvSpPr/>
          <p:nvPr/>
        </p:nvSpPr>
        <p:spPr>
          <a:xfrm>
            <a:off x="157575" y="855375"/>
            <a:ext cx="8835300" cy="4096800"/>
          </a:xfrm>
          <a:prstGeom prst="rect">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9" name="Google Shape;539;p117"/>
          <p:cNvSpPr txBox="1"/>
          <p:nvPr/>
        </p:nvSpPr>
        <p:spPr>
          <a:xfrm>
            <a:off x="0" y="0"/>
            <a:ext cx="9195300" cy="5865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3500"/>
              <a:buFont typeface="Arial"/>
              <a:buNone/>
            </a:pPr>
            <a:r>
              <a:rPr lang="es" sz="2900" b="1">
                <a:solidFill>
                  <a:schemeClr val="lt1"/>
                </a:solidFill>
                <a:latin typeface="DM Sans"/>
                <a:ea typeface="DM Sans"/>
                <a:cs typeface="DM Sans"/>
                <a:sym typeface="DM Sans"/>
              </a:rPr>
              <a:t>Probando endpoints: Crear business</a:t>
            </a:r>
            <a:endParaRPr sz="2900" b="1" i="0" u="none" strike="noStrike" cap="none">
              <a:solidFill>
                <a:schemeClr val="lt1"/>
              </a:solidFill>
              <a:latin typeface="DM Sans"/>
              <a:ea typeface="DM Sans"/>
              <a:cs typeface="DM Sans"/>
              <a:sym typeface="DM Sans"/>
            </a:endParaRPr>
          </a:p>
        </p:txBody>
      </p:sp>
      <p:sp>
        <p:nvSpPr>
          <p:cNvPr id="540" name="Google Shape;540;p117"/>
          <p:cNvSpPr txBox="1"/>
          <p:nvPr/>
        </p:nvSpPr>
        <p:spPr>
          <a:xfrm>
            <a:off x="252500" y="1644300"/>
            <a:ext cx="4519500" cy="18549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r>
              <a:rPr lang="es" sz="1550">
                <a:latin typeface="DM Sans"/>
                <a:ea typeface="DM Sans"/>
                <a:cs typeface="DM Sans"/>
                <a:sym typeface="DM Sans"/>
              </a:rPr>
              <a:t>Creamos el negocio, éste contará con tres productos para poder hacer órdenes a partir de éstos. </a:t>
            </a:r>
            <a:endParaRPr sz="1550">
              <a:latin typeface="DM Sans"/>
              <a:ea typeface="DM Sans"/>
              <a:cs typeface="DM Sans"/>
              <a:sym typeface="DM Sans"/>
            </a:endParaRPr>
          </a:p>
          <a:p>
            <a:pPr marL="0" marR="0" lvl="0" indent="0" algn="l" rtl="0">
              <a:lnSpc>
                <a:spcPct val="100000"/>
              </a:lnSpc>
              <a:spcBef>
                <a:spcPts val="0"/>
              </a:spcBef>
              <a:spcAft>
                <a:spcPts val="0"/>
              </a:spcAft>
              <a:buNone/>
            </a:pPr>
            <a:endParaRPr sz="1550">
              <a:latin typeface="DM Sans"/>
              <a:ea typeface="DM Sans"/>
              <a:cs typeface="DM Sans"/>
              <a:sym typeface="DM Sans"/>
            </a:endParaRPr>
          </a:p>
          <a:p>
            <a:pPr marL="0" marR="0" lvl="0" indent="0" algn="l" rtl="0">
              <a:lnSpc>
                <a:spcPct val="100000"/>
              </a:lnSpc>
              <a:spcBef>
                <a:spcPts val="0"/>
              </a:spcBef>
              <a:spcAft>
                <a:spcPts val="0"/>
              </a:spcAft>
              <a:buNone/>
            </a:pPr>
            <a:r>
              <a:rPr lang="es" sz="1550">
                <a:latin typeface="DM Sans"/>
                <a:ea typeface="DM Sans"/>
                <a:cs typeface="DM Sans"/>
                <a:sym typeface="DM Sans"/>
              </a:rPr>
              <a:t>Ahora que tenemos un usuario creado y un negocio creado, podemos proceder a crear una orden a partir de éste.</a:t>
            </a:r>
            <a:endParaRPr sz="1550">
              <a:latin typeface="DM Sans"/>
              <a:ea typeface="DM Sans"/>
              <a:cs typeface="DM Sans"/>
              <a:sym typeface="DM Sans"/>
            </a:endParaRPr>
          </a:p>
        </p:txBody>
      </p:sp>
      <p:pic>
        <p:nvPicPr>
          <p:cNvPr id="541" name="Google Shape;541;p117"/>
          <p:cNvPicPr preferRelativeResize="0"/>
          <p:nvPr/>
        </p:nvPicPr>
        <p:blipFill>
          <a:blip r:embed="rId3">
            <a:alphaModFix/>
          </a:blip>
          <a:stretch>
            <a:fillRect/>
          </a:stretch>
        </p:blipFill>
        <p:spPr>
          <a:xfrm>
            <a:off x="5195814" y="855375"/>
            <a:ext cx="3569423" cy="40968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45"/>
        <p:cNvGrpSpPr/>
        <p:nvPr/>
      </p:nvGrpSpPr>
      <p:grpSpPr>
        <a:xfrm>
          <a:off x="0" y="0"/>
          <a:ext cx="0" cy="0"/>
          <a:chOff x="0" y="0"/>
          <a:chExt cx="0" cy="0"/>
        </a:xfrm>
      </p:grpSpPr>
      <p:sp>
        <p:nvSpPr>
          <p:cNvPr id="546" name="Google Shape;546;p118"/>
          <p:cNvSpPr/>
          <p:nvPr/>
        </p:nvSpPr>
        <p:spPr>
          <a:xfrm>
            <a:off x="157575" y="855375"/>
            <a:ext cx="8835300" cy="4096800"/>
          </a:xfrm>
          <a:prstGeom prst="rect">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7" name="Google Shape;547;p118"/>
          <p:cNvSpPr txBox="1"/>
          <p:nvPr/>
        </p:nvSpPr>
        <p:spPr>
          <a:xfrm>
            <a:off x="-22425" y="-67525"/>
            <a:ext cx="9195300" cy="9882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3500"/>
              <a:buFont typeface="Arial"/>
              <a:buNone/>
            </a:pPr>
            <a:r>
              <a:rPr lang="es" sz="2900" b="1">
                <a:solidFill>
                  <a:schemeClr val="lt1"/>
                </a:solidFill>
                <a:latin typeface="DM Sans"/>
                <a:ea typeface="DM Sans"/>
                <a:cs typeface="DM Sans"/>
                <a:sym typeface="DM Sans"/>
              </a:rPr>
              <a:t>Probando endpoints: Crear orden a partir de usuario y negocio previo</a:t>
            </a:r>
            <a:endParaRPr sz="2900" b="1" i="0" u="none" strike="noStrike" cap="none">
              <a:solidFill>
                <a:schemeClr val="lt1"/>
              </a:solidFill>
              <a:latin typeface="DM Sans"/>
              <a:ea typeface="DM Sans"/>
              <a:cs typeface="DM Sans"/>
              <a:sym typeface="DM Sans"/>
            </a:endParaRPr>
          </a:p>
        </p:txBody>
      </p:sp>
      <p:sp>
        <p:nvSpPr>
          <p:cNvPr id="548" name="Google Shape;548;p118"/>
          <p:cNvSpPr txBox="1"/>
          <p:nvPr/>
        </p:nvSpPr>
        <p:spPr>
          <a:xfrm>
            <a:off x="252500" y="1644300"/>
            <a:ext cx="3529200" cy="18549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r>
              <a:rPr lang="es" sz="1550">
                <a:latin typeface="DM Sans"/>
                <a:ea typeface="DM Sans"/>
                <a:cs typeface="DM Sans"/>
                <a:sym typeface="DM Sans"/>
              </a:rPr>
              <a:t>Para crear la orden sólo necesitamos el id generado por el usuario en la base, el id del negocio creado en la base y, además, en un arreglo, sólo los números del id de los productos que estén dentro del arreglo del producto del negocio.</a:t>
            </a:r>
            <a:endParaRPr sz="1550">
              <a:latin typeface="DM Sans"/>
              <a:ea typeface="DM Sans"/>
              <a:cs typeface="DM Sans"/>
              <a:sym typeface="DM Sans"/>
            </a:endParaRPr>
          </a:p>
        </p:txBody>
      </p:sp>
      <p:pic>
        <p:nvPicPr>
          <p:cNvPr id="549" name="Google Shape;549;p118"/>
          <p:cNvPicPr preferRelativeResize="0"/>
          <p:nvPr/>
        </p:nvPicPr>
        <p:blipFill>
          <a:blip r:embed="rId3">
            <a:alphaModFix/>
          </a:blip>
          <a:stretch>
            <a:fillRect/>
          </a:stretch>
        </p:blipFill>
        <p:spPr>
          <a:xfrm>
            <a:off x="4011925" y="988200"/>
            <a:ext cx="4980950" cy="392795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53"/>
        <p:cNvGrpSpPr/>
        <p:nvPr/>
      </p:nvGrpSpPr>
      <p:grpSpPr>
        <a:xfrm>
          <a:off x="0" y="0"/>
          <a:ext cx="0" cy="0"/>
          <a:chOff x="0" y="0"/>
          <a:chExt cx="0" cy="0"/>
        </a:xfrm>
      </p:grpSpPr>
      <p:sp>
        <p:nvSpPr>
          <p:cNvPr id="554" name="Google Shape;554;p119"/>
          <p:cNvSpPr txBox="1"/>
          <p:nvPr/>
        </p:nvSpPr>
        <p:spPr>
          <a:xfrm>
            <a:off x="1461300" y="1598325"/>
            <a:ext cx="6221400" cy="14316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5000"/>
              <a:buFont typeface="Arial"/>
              <a:buNone/>
            </a:pPr>
            <a:endParaRPr sz="5000" b="0" i="0" u="none" strike="noStrike" cap="none">
              <a:solidFill>
                <a:srgbClr val="E8E7E3"/>
              </a:solidFill>
              <a:latin typeface="Arial"/>
              <a:ea typeface="Arial"/>
              <a:cs typeface="Arial"/>
              <a:sym typeface="Arial"/>
            </a:endParaRPr>
          </a:p>
          <a:p>
            <a:pPr marL="0" marR="0" lvl="0" indent="0" algn="ctr" rtl="0">
              <a:lnSpc>
                <a:spcPct val="90000"/>
              </a:lnSpc>
              <a:spcBef>
                <a:spcPts val="0"/>
              </a:spcBef>
              <a:spcAft>
                <a:spcPts val="0"/>
              </a:spcAft>
              <a:buClr>
                <a:srgbClr val="000000"/>
              </a:buClr>
              <a:buSzPts val="4000"/>
              <a:buFont typeface="Arial"/>
              <a:buNone/>
            </a:pPr>
            <a:r>
              <a:rPr lang="es" sz="4000" b="1">
                <a:solidFill>
                  <a:srgbClr val="EAFF6A"/>
                </a:solidFill>
                <a:latin typeface="DM Sans"/>
                <a:ea typeface="DM Sans"/>
                <a:cs typeface="DM Sans"/>
                <a:sym typeface="DM Sans"/>
              </a:rPr>
              <a:t>Checkpoint: Negocio</a:t>
            </a:r>
            <a:endParaRPr sz="4000" b="1" i="0" u="none" strike="noStrike" cap="none">
              <a:solidFill>
                <a:schemeClr val="lt1"/>
              </a:solidFill>
              <a:latin typeface="DM Sans"/>
              <a:ea typeface="DM Sans"/>
              <a:cs typeface="DM Sans"/>
              <a:sym typeface="DM Sans"/>
            </a:endParaRPr>
          </a:p>
        </p:txBody>
      </p:sp>
      <p:sp>
        <p:nvSpPr>
          <p:cNvPr id="555" name="Google Shape;555;p119"/>
          <p:cNvSpPr txBox="1"/>
          <p:nvPr/>
        </p:nvSpPr>
        <p:spPr>
          <a:xfrm>
            <a:off x="1865250" y="3160700"/>
            <a:ext cx="5413500" cy="1108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s" sz="2000">
                <a:solidFill>
                  <a:schemeClr val="lt1"/>
                </a:solidFill>
                <a:latin typeface="DM Sans"/>
                <a:ea typeface="DM Sans"/>
                <a:cs typeface="DM Sans"/>
                <a:sym typeface="DM Sans"/>
              </a:rPr>
              <a:t>Revisa tu código, analiza errores o descarga el código correspondiente al checkpoint 3 localizada en tu carpeta compartida.</a:t>
            </a:r>
            <a:endParaRPr sz="2000">
              <a:solidFill>
                <a:schemeClr val="lt1"/>
              </a:solidFill>
              <a:latin typeface="DM Sans"/>
              <a:ea typeface="DM Sans"/>
              <a:cs typeface="DM Sans"/>
              <a:sym typeface="DM Sans"/>
            </a:endParaRPr>
          </a:p>
        </p:txBody>
      </p:sp>
      <p:pic>
        <p:nvPicPr>
          <p:cNvPr id="556" name="Google Shape;556;p119"/>
          <p:cNvPicPr preferRelativeResize="0"/>
          <p:nvPr/>
        </p:nvPicPr>
        <p:blipFill>
          <a:blip r:embed="rId3">
            <a:alphaModFix/>
          </a:blip>
          <a:stretch>
            <a:fillRect/>
          </a:stretch>
        </p:blipFill>
        <p:spPr>
          <a:xfrm>
            <a:off x="3566313" y="604950"/>
            <a:ext cx="1808776" cy="1808776"/>
          </a:xfrm>
          <a:prstGeom prst="rect">
            <a:avLst/>
          </a:prstGeom>
          <a:noFill/>
          <a:ln>
            <a:noFill/>
          </a:ln>
        </p:spPr>
      </p:pic>
      <p:sp>
        <p:nvSpPr>
          <p:cNvPr id="557" name="Google Shape;557;p119"/>
          <p:cNvSpPr txBox="1"/>
          <p:nvPr/>
        </p:nvSpPr>
        <p:spPr>
          <a:xfrm rot="-2795">
            <a:off x="3167925" y="4282722"/>
            <a:ext cx="4059601" cy="453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750">
                <a:solidFill>
                  <a:schemeClr val="accent5"/>
                </a:solidFill>
                <a:latin typeface="DM Sans"/>
                <a:ea typeface="DM Sans"/>
                <a:cs typeface="DM Sans"/>
                <a:sym typeface="DM Sans"/>
              </a:rPr>
              <a:t>Tiempo estimado:</a:t>
            </a:r>
            <a:r>
              <a:rPr lang="es" sz="1750" b="1">
                <a:solidFill>
                  <a:schemeClr val="accent5"/>
                </a:solidFill>
                <a:latin typeface="DM Sans"/>
                <a:ea typeface="DM Sans"/>
                <a:cs typeface="DM Sans"/>
                <a:sym typeface="DM Sans"/>
              </a:rPr>
              <a:t> 3 minutos</a:t>
            </a:r>
            <a:endParaRPr sz="175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61"/>
        <p:cNvGrpSpPr/>
        <p:nvPr/>
      </p:nvGrpSpPr>
      <p:grpSpPr>
        <a:xfrm>
          <a:off x="0" y="0"/>
          <a:ext cx="0" cy="0"/>
          <a:chOff x="0" y="0"/>
          <a:chExt cx="0" cy="0"/>
        </a:xfrm>
      </p:grpSpPr>
      <p:sp>
        <p:nvSpPr>
          <p:cNvPr id="562" name="Google Shape;562;p120"/>
          <p:cNvSpPr txBox="1"/>
          <p:nvPr/>
        </p:nvSpPr>
        <p:spPr>
          <a:xfrm>
            <a:off x="1404863" y="1941375"/>
            <a:ext cx="6221400" cy="12930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a:solidFill>
                  <a:schemeClr val="lt1"/>
                </a:solidFill>
                <a:latin typeface="DM Sans"/>
                <a:ea typeface="DM Sans"/>
                <a:cs typeface="DM Sans"/>
                <a:sym typeface="DM Sans"/>
              </a:rPr>
              <a:t>Visualizando órdenes en un </a:t>
            </a:r>
            <a:r>
              <a:rPr lang="es" sz="4000" b="1">
                <a:solidFill>
                  <a:schemeClr val="accent5"/>
                </a:solidFill>
                <a:latin typeface="DM Sans"/>
                <a:ea typeface="DM Sans"/>
                <a:cs typeface="DM Sans"/>
                <a:sym typeface="DM Sans"/>
              </a:rPr>
              <a:t>Frontend </a:t>
            </a:r>
            <a:r>
              <a:rPr lang="es" sz="4000" b="1">
                <a:solidFill>
                  <a:schemeClr val="lt1"/>
                </a:solidFill>
                <a:latin typeface="DM Sans"/>
                <a:ea typeface="DM Sans"/>
                <a:cs typeface="DM Sans"/>
                <a:sym typeface="DM Sans"/>
              </a:rPr>
              <a:t>sencillo</a:t>
            </a:r>
            <a:endParaRPr sz="4000" b="1" i="0" u="none" strike="noStrike" cap="none">
              <a:solidFill>
                <a:schemeClr val="lt1"/>
              </a:solidFill>
              <a:latin typeface="DM Sans"/>
              <a:ea typeface="DM Sans"/>
              <a:cs typeface="DM Sans"/>
              <a:sym typeface="DM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66"/>
        <p:cNvGrpSpPr/>
        <p:nvPr/>
      </p:nvGrpSpPr>
      <p:grpSpPr>
        <a:xfrm>
          <a:off x="0" y="0"/>
          <a:ext cx="0" cy="0"/>
          <a:chOff x="0" y="0"/>
          <a:chExt cx="0" cy="0"/>
        </a:xfrm>
      </p:grpSpPr>
      <p:sp>
        <p:nvSpPr>
          <p:cNvPr id="567" name="Google Shape;567;p121"/>
          <p:cNvSpPr/>
          <p:nvPr/>
        </p:nvSpPr>
        <p:spPr>
          <a:xfrm>
            <a:off x="157575" y="855375"/>
            <a:ext cx="8835300" cy="4096800"/>
          </a:xfrm>
          <a:prstGeom prst="rect">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8" name="Google Shape;568;p121"/>
          <p:cNvSpPr txBox="1"/>
          <p:nvPr/>
        </p:nvSpPr>
        <p:spPr>
          <a:xfrm>
            <a:off x="-22425" y="-67525"/>
            <a:ext cx="9195300" cy="5865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3500"/>
              <a:buFont typeface="Arial"/>
              <a:buNone/>
            </a:pPr>
            <a:r>
              <a:rPr lang="es" sz="2900" b="1">
                <a:solidFill>
                  <a:schemeClr val="lt1"/>
                </a:solidFill>
                <a:latin typeface="DM Sans"/>
                <a:ea typeface="DM Sans"/>
                <a:cs typeface="DM Sans"/>
                <a:sym typeface="DM Sans"/>
              </a:rPr>
              <a:t>Generando Frontend sencillo.</a:t>
            </a:r>
            <a:endParaRPr sz="2900" b="1" i="0" u="none" strike="noStrike" cap="none">
              <a:solidFill>
                <a:schemeClr val="lt1"/>
              </a:solidFill>
              <a:latin typeface="DM Sans"/>
              <a:ea typeface="DM Sans"/>
              <a:cs typeface="DM Sans"/>
              <a:sym typeface="DM Sans"/>
            </a:endParaRPr>
          </a:p>
        </p:txBody>
      </p:sp>
      <p:sp>
        <p:nvSpPr>
          <p:cNvPr id="569" name="Google Shape;569;p121"/>
          <p:cNvSpPr txBox="1"/>
          <p:nvPr/>
        </p:nvSpPr>
        <p:spPr>
          <a:xfrm>
            <a:off x="252500" y="1644300"/>
            <a:ext cx="2797500" cy="2570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r>
              <a:rPr lang="es" sz="1550">
                <a:latin typeface="DM Sans"/>
                <a:ea typeface="DM Sans"/>
                <a:cs typeface="DM Sans"/>
                <a:sym typeface="DM Sans"/>
              </a:rPr>
              <a:t>Creamos un “Frontend” simple basado en un index.html y un index.js, el cual hará una petición</a:t>
            </a:r>
            <a:endParaRPr sz="1550">
              <a:latin typeface="DM Sans"/>
              <a:ea typeface="DM Sans"/>
              <a:cs typeface="DM Sans"/>
              <a:sym typeface="DM Sans"/>
            </a:endParaRPr>
          </a:p>
          <a:p>
            <a:pPr marL="0" marR="0" lvl="0" indent="0" algn="l" rtl="0">
              <a:lnSpc>
                <a:spcPct val="100000"/>
              </a:lnSpc>
              <a:spcBef>
                <a:spcPts val="0"/>
              </a:spcBef>
              <a:spcAft>
                <a:spcPts val="0"/>
              </a:spcAft>
              <a:buNone/>
            </a:pPr>
            <a:r>
              <a:rPr lang="es" sz="1550">
                <a:latin typeface="DM Sans"/>
                <a:ea typeface="DM Sans"/>
                <a:cs typeface="DM Sans"/>
                <a:sym typeface="DM Sans"/>
              </a:rPr>
              <a:t>hacia el servidor, solicitando las órdenes generadas en la base de datos. esta solicitud se hará al servidor que tenemos escuchando en 8080</a:t>
            </a:r>
            <a:endParaRPr sz="1550">
              <a:latin typeface="DM Sans"/>
              <a:ea typeface="DM Sans"/>
              <a:cs typeface="DM Sans"/>
              <a:sym typeface="DM Sans"/>
            </a:endParaRPr>
          </a:p>
        </p:txBody>
      </p:sp>
      <p:pic>
        <p:nvPicPr>
          <p:cNvPr id="570" name="Google Shape;570;p121"/>
          <p:cNvPicPr preferRelativeResize="0"/>
          <p:nvPr/>
        </p:nvPicPr>
        <p:blipFill>
          <a:blip r:embed="rId3">
            <a:alphaModFix/>
          </a:blip>
          <a:stretch>
            <a:fillRect/>
          </a:stretch>
        </p:blipFill>
        <p:spPr>
          <a:xfrm>
            <a:off x="3358050" y="925150"/>
            <a:ext cx="5634825" cy="2397300"/>
          </a:xfrm>
          <a:prstGeom prst="rect">
            <a:avLst/>
          </a:prstGeom>
          <a:noFill/>
          <a:ln>
            <a:noFill/>
          </a:ln>
        </p:spPr>
      </p:pic>
      <p:pic>
        <p:nvPicPr>
          <p:cNvPr id="571" name="Google Shape;571;p121"/>
          <p:cNvPicPr preferRelativeResize="0"/>
          <p:nvPr/>
        </p:nvPicPr>
        <p:blipFill>
          <a:blip r:embed="rId4">
            <a:alphaModFix/>
          </a:blip>
          <a:stretch>
            <a:fillRect/>
          </a:stretch>
        </p:blipFill>
        <p:spPr>
          <a:xfrm>
            <a:off x="3358050" y="3510751"/>
            <a:ext cx="5634825" cy="988097"/>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75"/>
        <p:cNvGrpSpPr/>
        <p:nvPr/>
      </p:nvGrpSpPr>
      <p:grpSpPr>
        <a:xfrm>
          <a:off x="0" y="0"/>
          <a:ext cx="0" cy="0"/>
          <a:chOff x="0" y="0"/>
          <a:chExt cx="0" cy="0"/>
        </a:xfrm>
      </p:grpSpPr>
      <p:sp>
        <p:nvSpPr>
          <p:cNvPr id="576" name="Google Shape;576;p122"/>
          <p:cNvSpPr/>
          <p:nvPr/>
        </p:nvSpPr>
        <p:spPr>
          <a:xfrm>
            <a:off x="157575" y="855375"/>
            <a:ext cx="8835300" cy="4096800"/>
          </a:xfrm>
          <a:prstGeom prst="rect">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7" name="Google Shape;577;p122"/>
          <p:cNvSpPr txBox="1"/>
          <p:nvPr/>
        </p:nvSpPr>
        <p:spPr>
          <a:xfrm>
            <a:off x="-22425" y="-67525"/>
            <a:ext cx="9195300" cy="5865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3500"/>
              <a:buFont typeface="Arial"/>
              <a:buNone/>
            </a:pPr>
            <a:r>
              <a:rPr lang="es" sz="2900" b="1">
                <a:solidFill>
                  <a:schemeClr val="lt1"/>
                </a:solidFill>
                <a:latin typeface="DM Sans"/>
                <a:ea typeface="DM Sans"/>
                <a:cs typeface="DM Sans"/>
                <a:sym typeface="DM Sans"/>
              </a:rPr>
              <a:t>Echando a andar el frontend</a:t>
            </a:r>
            <a:endParaRPr sz="2900" b="1" i="0" u="none" strike="noStrike" cap="none">
              <a:solidFill>
                <a:schemeClr val="lt1"/>
              </a:solidFill>
              <a:latin typeface="DM Sans"/>
              <a:ea typeface="DM Sans"/>
              <a:cs typeface="DM Sans"/>
              <a:sym typeface="DM Sans"/>
            </a:endParaRPr>
          </a:p>
        </p:txBody>
      </p:sp>
      <p:sp>
        <p:nvSpPr>
          <p:cNvPr id="578" name="Google Shape;578;p122"/>
          <p:cNvSpPr txBox="1"/>
          <p:nvPr/>
        </p:nvSpPr>
        <p:spPr>
          <a:xfrm>
            <a:off x="241250" y="1009025"/>
            <a:ext cx="5048700" cy="900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r>
              <a:rPr lang="es" sz="1550">
                <a:latin typeface="DM Sans"/>
                <a:ea typeface="DM Sans"/>
                <a:cs typeface="DM Sans"/>
                <a:sym typeface="DM Sans"/>
              </a:rPr>
              <a:t>Una vez seteados nuestros archivos, daremos click al botón de Visual Studio Code “Go Live” el cual levantará un servidor en el puerto 5500. </a:t>
            </a:r>
            <a:endParaRPr sz="1550">
              <a:latin typeface="DM Sans"/>
              <a:ea typeface="DM Sans"/>
              <a:cs typeface="DM Sans"/>
              <a:sym typeface="DM Sans"/>
            </a:endParaRPr>
          </a:p>
        </p:txBody>
      </p:sp>
      <p:pic>
        <p:nvPicPr>
          <p:cNvPr id="579" name="Google Shape;579;p122"/>
          <p:cNvPicPr preferRelativeResize="0"/>
          <p:nvPr/>
        </p:nvPicPr>
        <p:blipFill>
          <a:blip r:embed="rId3">
            <a:alphaModFix/>
          </a:blip>
          <a:stretch>
            <a:fillRect/>
          </a:stretch>
        </p:blipFill>
        <p:spPr>
          <a:xfrm>
            <a:off x="6038725" y="1009025"/>
            <a:ext cx="2797500" cy="800525"/>
          </a:xfrm>
          <a:prstGeom prst="rect">
            <a:avLst/>
          </a:prstGeom>
          <a:noFill/>
          <a:ln>
            <a:noFill/>
          </a:ln>
        </p:spPr>
      </p:pic>
      <p:sp>
        <p:nvSpPr>
          <p:cNvPr id="580" name="Google Shape;580;p122"/>
          <p:cNvSpPr txBox="1"/>
          <p:nvPr/>
        </p:nvSpPr>
        <p:spPr>
          <a:xfrm>
            <a:off x="241250" y="2692100"/>
            <a:ext cx="5048700" cy="1139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r>
              <a:rPr lang="es" sz="1550">
                <a:latin typeface="DM Sans"/>
                <a:ea typeface="DM Sans"/>
                <a:cs typeface="DM Sans"/>
                <a:sym typeface="DM Sans"/>
              </a:rPr>
              <a:t>Esto nos permitirá tener más claro el origen desde el cual estamos realizando la petición al otro servidor de backend que tenemos levantado. Analizaremos el comportamiento de esta petición. </a:t>
            </a:r>
            <a:endParaRPr sz="1550">
              <a:latin typeface="DM Sans"/>
              <a:ea typeface="DM Sans"/>
              <a:cs typeface="DM Sans"/>
              <a:sym typeface="DM Sans"/>
            </a:endParaRPr>
          </a:p>
        </p:txBody>
      </p:sp>
      <p:pic>
        <p:nvPicPr>
          <p:cNvPr id="581" name="Google Shape;581;p122"/>
          <p:cNvPicPr preferRelativeResize="0"/>
          <p:nvPr/>
        </p:nvPicPr>
        <p:blipFill>
          <a:blip r:embed="rId4">
            <a:alphaModFix/>
          </a:blip>
          <a:stretch>
            <a:fillRect/>
          </a:stretch>
        </p:blipFill>
        <p:spPr>
          <a:xfrm>
            <a:off x="5863181" y="2608076"/>
            <a:ext cx="3129694" cy="9843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85"/>
        <p:cNvGrpSpPr/>
        <p:nvPr/>
      </p:nvGrpSpPr>
      <p:grpSpPr>
        <a:xfrm>
          <a:off x="0" y="0"/>
          <a:ext cx="0" cy="0"/>
          <a:chOff x="0" y="0"/>
          <a:chExt cx="0" cy="0"/>
        </a:xfrm>
      </p:grpSpPr>
      <p:sp>
        <p:nvSpPr>
          <p:cNvPr id="586" name="Google Shape;586;p123"/>
          <p:cNvSpPr txBox="1"/>
          <p:nvPr/>
        </p:nvSpPr>
        <p:spPr>
          <a:xfrm>
            <a:off x="0" y="98950"/>
            <a:ext cx="6400200" cy="11544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None/>
            </a:pPr>
            <a:r>
              <a:rPr lang="es" sz="3500" b="1">
                <a:solidFill>
                  <a:schemeClr val="dk1"/>
                </a:solidFill>
                <a:latin typeface="DM Sans"/>
                <a:ea typeface="DM Sans"/>
                <a:cs typeface="DM Sans"/>
                <a:sym typeface="DM Sans"/>
              </a:rPr>
              <a:t>¡Nuevamente el bloqueo de CORS!</a:t>
            </a:r>
            <a:endParaRPr sz="3500" b="1" i="0" u="none" strike="noStrike" cap="none">
              <a:solidFill>
                <a:schemeClr val="dk1"/>
              </a:solidFill>
              <a:latin typeface="DM Sans"/>
              <a:ea typeface="DM Sans"/>
              <a:cs typeface="DM Sans"/>
              <a:sym typeface="DM Sans"/>
            </a:endParaRPr>
          </a:p>
        </p:txBody>
      </p:sp>
      <p:pic>
        <p:nvPicPr>
          <p:cNvPr id="587" name="Google Shape;587;p123"/>
          <p:cNvPicPr preferRelativeResize="0"/>
          <p:nvPr/>
        </p:nvPicPr>
        <p:blipFill>
          <a:blip r:embed="rId3">
            <a:alphaModFix/>
          </a:blip>
          <a:stretch>
            <a:fillRect/>
          </a:stretch>
        </p:blipFill>
        <p:spPr>
          <a:xfrm>
            <a:off x="2977500" y="1033475"/>
            <a:ext cx="6166626" cy="1819400"/>
          </a:xfrm>
          <a:prstGeom prst="rect">
            <a:avLst/>
          </a:prstGeom>
          <a:noFill/>
          <a:ln>
            <a:noFill/>
          </a:ln>
        </p:spPr>
      </p:pic>
      <p:sp>
        <p:nvSpPr>
          <p:cNvPr id="588" name="Google Shape;588;p123"/>
          <p:cNvSpPr txBox="1"/>
          <p:nvPr/>
        </p:nvSpPr>
        <p:spPr>
          <a:xfrm>
            <a:off x="22500" y="1384350"/>
            <a:ext cx="2955000" cy="2786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00">
                <a:latin typeface="DM Sans"/>
                <a:ea typeface="DM Sans"/>
                <a:cs typeface="DM Sans"/>
                <a:sym typeface="DM Sans"/>
              </a:rPr>
              <a:t>Como vimos la clase pasada, hay un tema de bloqueo por parte de nuestro propio servidor. estos errores de CORS implican que recibió una petición por parte de un origen “extraño”</a:t>
            </a:r>
            <a:endParaRPr sz="1300">
              <a:latin typeface="DM Sans"/>
              <a:ea typeface="DM Sans"/>
              <a:cs typeface="DM Sans"/>
              <a:sym typeface="DM Sans"/>
            </a:endParaRPr>
          </a:p>
          <a:p>
            <a:pPr marL="0" lvl="0" indent="0" algn="l" rtl="0">
              <a:spcBef>
                <a:spcPts val="0"/>
              </a:spcBef>
              <a:spcAft>
                <a:spcPts val="0"/>
              </a:spcAft>
              <a:buNone/>
            </a:pPr>
            <a:endParaRPr sz="1300">
              <a:latin typeface="DM Sans"/>
              <a:ea typeface="DM Sans"/>
              <a:cs typeface="DM Sans"/>
              <a:sym typeface="DM Sans"/>
            </a:endParaRPr>
          </a:p>
          <a:p>
            <a:pPr marL="0" lvl="0" indent="0" algn="l" rtl="0">
              <a:spcBef>
                <a:spcPts val="0"/>
              </a:spcBef>
              <a:spcAft>
                <a:spcPts val="0"/>
              </a:spcAft>
              <a:buNone/>
            </a:pPr>
            <a:endParaRPr sz="1300">
              <a:latin typeface="DM Sans"/>
              <a:ea typeface="DM Sans"/>
              <a:cs typeface="DM Sans"/>
              <a:sym typeface="DM Sans"/>
            </a:endParaRPr>
          </a:p>
          <a:p>
            <a:pPr marL="0" lvl="0" indent="0" algn="l" rtl="0">
              <a:spcBef>
                <a:spcPts val="0"/>
              </a:spcBef>
              <a:spcAft>
                <a:spcPts val="0"/>
              </a:spcAft>
              <a:buNone/>
            </a:pPr>
            <a:r>
              <a:rPr lang="es" sz="1300">
                <a:latin typeface="DM Sans"/>
                <a:ea typeface="DM Sans"/>
                <a:cs typeface="DM Sans"/>
                <a:sym typeface="DM Sans"/>
              </a:rPr>
              <a:t>Si nuestro servidor no tiene sus CORS configurados, encontraremos que bloqueará todo lo que sea diferente a su origen (localhost:8080)</a:t>
            </a:r>
            <a:endParaRPr sz="1300">
              <a:latin typeface="DM Sans"/>
              <a:ea typeface="DM Sans"/>
              <a:cs typeface="DM Sans"/>
              <a:sym typeface="DM Sans"/>
            </a:endParaRPr>
          </a:p>
        </p:txBody>
      </p:sp>
      <p:pic>
        <p:nvPicPr>
          <p:cNvPr id="589" name="Google Shape;589;p123"/>
          <p:cNvPicPr preferRelativeResize="0"/>
          <p:nvPr/>
        </p:nvPicPr>
        <p:blipFill>
          <a:blip r:embed="rId4">
            <a:alphaModFix/>
          </a:blip>
          <a:stretch>
            <a:fillRect/>
          </a:stretch>
        </p:blipFill>
        <p:spPr>
          <a:xfrm>
            <a:off x="2977500" y="3016525"/>
            <a:ext cx="4978288" cy="19858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sp>
        <p:nvSpPr>
          <p:cNvPr id="492" name="Google Shape;492;p157"/>
          <p:cNvSpPr/>
          <p:nvPr/>
        </p:nvSpPr>
        <p:spPr>
          <a:xfrm>
            <a:off x="3080700" y="2547525"/>
            <a:ext cx="2982600" cy="7938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157"/>
          <p:cNvSpPr txBox="1"/>
          <p:nvPr/>
        </p:nvSpPr>
        <p:spPr>
          <a:xfrm>
            <a:off x="1461300" y="1802163"/>
            <a:ext cx="6221400" cy="7389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s" sz="4000" b="1">
                <a:solidFill>
                  <a:schemeClr val="lt1"/>
                </a:solidFill>
                <a:latin typeface="DM Sans"/>
                <a:ea typeface="DM Sans"/>
                <a:cs typeface="DM Sans"/>
                <a:sym typeface="DM Sans"/>
              </a:rPr>
              <a:t>Esta clase va a ser</a:t>
            </a:r>
            <a:endParaRPr sz="4000" b="1">
              <a:solidFill>
                <a:srgbClr val="DEFC52"/>
              </a:solidFill>
              <a:latin typeface="DM Sans"/>
              <a:ea typeface="DM Sans"/>
              <a:cs typeface="DM Sans"/>
              <a:sym typeface="DM Sans"/>
            </a:endParaRPr>
          </a:p>
        </p:txBody>
      </p:sp>
      <p:sp>
        <p:nvSpPr>
          <p:cNvPr id="494" name="Google Shape;494;p157"/>
          <p:cNvSpPr txBox="1"/>
          <p:nvPr/>
        </p:nvSpPr>
        <p:spPr>
          <a:xfrm>
            <a:off x="3655975" y="2541075"/>
            <a:ext cx="2227500" cy="7389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s" sz="4000" b="1">
                <a:solidFill>
                  <a:srgbClr val="EAFF6A"/>
                </a:solidFill>
                <a:latin typeface="DM Sans"/>
                <a:ea typeface="DM Sans"/>
                <a:cs typeface="DM Sans"/>
                <a:sym typeface="DM Sans"/>
              </a:rPr>
              <a:t>grabada</a:t>
            </a:r>
            <a:endParaRPr sz="4000" b="1">
              <a:solidFill>
                <a:srgbClr val="EAFF6A"/>
              </a:solidFill>
              <a:latin typeface="DM Sans"/>
              <a:ea typeface="DM Sans"/>
              <a:cs typeface="DM Sans"/>
              <a:sym typeface="DM Sans"/>
            </a:endParaRPr>
          </a:p>
        </p:txBody>
      </p:sp>
      <p:sp>
        <p:nvSpPr>
          <p:cNvPr id="495" name="Google Shape;495;p157"/>
          <p:cNvSpPr/>
          <p:nvPr/>
        </p:nvSpPr>
        <p:spPr>
          <a:xfrm>
            <a:off x="3293875" y="2844525"/>
            <a:ext cx="199800" cy="199800"/>
          </a:xfrm>
          <a:prstGeom prst="ellipse">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sp>
        <p:nvSpPr>
          <p:cNvPr id="594" name="Google Shape;594;p124"/>
          <p:cNvSpPr txBox="1"/>
          <p:nvPr/>
        </p:nvSpPr>
        <p:spPr>
          <a:xfrm>
            <a:off x="0" y="98950"/>
            <a:ext cx="6400200" cy="6696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None/>
            </a:pPr>
            <a:r>
              <a:rPr lang="es" sz="3500" b="1">
                <a:solidFill>
                  <a:schemeClr val="dk1"/>
                </a:solidFill>
                <a:latin typeface="DM Sans"/>
                <a:ea typeface="DM Sans"/>
                <a:cs typeface="DM Sans"/>
                <a:sym typeface="DM Sans"/>
              </a:rPr>
              <a:t>Resolviendo los CORS</a:t>
            </a:r>
            <a:endParaRPr sz="3500" b="1" i="0" u="none" strike="noStrike" cap="none">
              <a:solidFill>
                <a:schemeClr val="dk1"/>
              </a:solidFill>
              <a:latin typeface="DM Sans"/>
              <a:ea typeface="DM Sans"/>
              <a:cs typeface="DM Sans"/>
              <a:sym typeface="DM Sans"/>
            </a:endParaRPr>
          </a:p>
        </p:txBody>
      </p:sp>
      <p:sp>
        <p:nvSpPr>
          <p:cNvPr id="595" name="Google Shape;595;p124"/>
          <p:cNvSpPr txBox="1"/>
          <p:nvPr/>
        </p:nvSpPr>
        <p:spPr>
          <a:xfrm>
            <a:off x="22500" y="1384350"/>
            <a:ext cx="6584100" cy="2385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00">
                <a:latin typeface="DM Sans"/>
                <a:ea typeface="DM Sans"/>
                <a:cs typeface="DM Sans"/>
                <a:sym typeface="DM Sans"/>
              </a:rPr>
              <a:t>Primero instalaremos los cors con                              </a:t>
            </a:r>
            <a:endParaRPr sz="1300">
              <a:latin typeface="DM Sans"/>
              <a:ea typeface="DM Sans"/>
              <a:cs typeface="DM Sans"/>
              <a:sym typeface="DM Sans"/>
            </a:endParaRPr>
          </a:p>
          <a:p>
            <a:pPr marL="0" lvl="0" indent="0" algn="l" rtl="0">
              <a:spcBef>
                <a:spcPts val="0"/>
              </a:spcBef>
              <a:spcAft>
                <a:spcPts val="0"/>
              </a:spcAft>
              <a:buNone/>
            </a:pPr>
            <a:endParaRPr sz="1300">
              <a:latin typeface="DM Sans"/>
              <a:ea typeface="DM Sans"/>
              <a:cs typeface="DM Sans"/>
              <a:sym typeface="DM Sans"/>
            </a:endParaRPr>
          </a:p>
          <a:p>
            <a:pPr marL="0" lvl="0" indent="0" algn="l" rtl="0">
              <a:spcBef>
                <a:spcPts val="0"/>
              </a:spcBef>
              <a:spcAft>
                <a:spcPts val="0"/>
              </a:spcAft>
              <a:buNone/>
            </a:pPr>
            <a:endParaRPr sz="1300">
              <a:latin typeface="DM Sans"/>
              <a:ea typeface="DM Sans"/>
              <a:cs typeface="DM Sans"/>
              <a:sym typeface="DM Sans"/>
            </a:endParaRPr>
          </a:p>
          <a:p>
            <a:pPr marL="0" lvl="0" indent="0" algn="l" rtl="0">
              <a:spcBef>
                <a:spcPts val="0"/>
              </a:spcBef>
              <a:spcAft>
                <a:spcPts val="0"/>
              </a:spcAft>
              <a:buNone/>
            </a:pPr>
            <a:r>
              <a:rPr lang="es" sz="1300">
                <a:latin typeface="DM Sans"/>
                <a:ea typeface="DM Sans"/>
                <a:cs typeface="DM Sans"/>
                <a:sym typeface="DM Sans"/>
              </a:rPr>
              <a:t>Luego, en nuestro archivo </a:t>
            </a:r>
            <a:r>
              <a:rPr lang="es" sz="1300" b="1">
                <a:latin typeface="DM Sans"/>
                <a:ea typeface="DM Sans"/>
                <a:cs typeface="DM Sans"/>
                <a:sym typeface="DM Sans"/>
              </a:rPr>
              <a:t>app.js</a:t>
            </a:r>
            <a:r>
              <a:rPr lang="es" sz="1300">
                <a:latin typeface="DM Sans"/>
                <a:ea typeface="DM Sans"/>
                <a:cs typeface="DM Sans"/>
                <a:sym typeface="DM Sans"/>
              </a:rPr>
              <a:t>, setearemos los cors a partir de su respectivo middleware:</a:t>
            </a:r>
            <a:endParaRPr sz="1300">
              <a:latin typeface="DM Sans"/>
              <a:ea typeface="DM Sans"/>
              <a:cs typeface="DM Sans"/>
              <a:sym typeface="DM Sans"/>
            </a:endParaRPr>
          </a:p>
          <a:p>
            <a:pPr marL="0" lvl="0" indent="0" algn="l" rtl="0">
              <a:spcBef>
                <a:spcPts val="0"/>
              </a:spcBef>
              <a:spcAft>
                <a:spcPts val="0"/>
              </a:spcAft>
              <a:buNone/>
            </a:pPr>
            <a:endParaRPr sz="1300">
              <a:latin typeface="DM Sans"/>
              <a:ea typeface="DM Sans"/>
              <a:cs typeface="DM Sans"/>
              <a:sym typeface="DM Sans"/>
            </a:endParaRPr>
          </a:p>
          <a:p>
            <a:pPr marL="0" lvl="0" indent="0" algn="l" rtl="0">
              <a:spcBef>
                <a:spcPts val="0"/>
              </a:spcBef>
              <a:spcAft>
                <a:spcPts val="0"/>
              </a:spcAft>
              <a:buNone/>
            </a:pPr>
            <a:endParaRPr sz="1300">
              <a:latin typeface="DM Sans"/>
              <a:ea typeface="DM Sans"/>
              <a:cs typeface="DM Sans"/>
              <a:sym typeface="DM Sans"/>
            </a:endParaRPr>
          </a:p>
          <a:p>
            <a:pPr marL="0" lvl="0" indent="0" algn="l" rtl="0">
              <a:spcBef>
                <a:spcPts val="0"/>
              </a:spcBef>
              <a:spcAft>
                <a:spcPts val="0"/>
              </a:spcAft>
              <a:buNone/>
            </a:pPr>
            <a:endParaRPr sz="1300">
              <a:latin typeface="DM Sans"/>
              <a:ea typeface="DM Sans"/>
              <a:cs typeface="DM Sans"/>
              <a:sym typeface="DM Sans"/>
            </a:endParaRPr>
          </a:p>
          <a:p>
            <a:pPr marL="0" lvl="0" indent="0" algn="l" rtl="0">
              <a:spcBef>
                <a:spcPts val="0"/>
              </a:spcBef>
              <a:spcAft>
                <a:spcPts val="0"/>
              </a:spcAft>
              <a:buNone/>
            </a:pPr>
            <a:r>
              <a:rPr lang="es" sz="1300">
                <a:latin typeface="DM Sans"/>
                <a:ea typeface="DM Sans"/>
                <a:cs typeface="DM Sans"/>
                <a:sym typeface="DM Sans"/>
              </a:rPr>
              <a:t>indicamos el origen aceptado y los métodos bajo los cuales se aceptarán sus peticiones</a:t>
            </a:r>
            <a:endParaRPr sz="1300">
              <a:latin typeface="DM Sans"/>
              <a:ea typeface="DM Sans"/>
              <a:cs typeface="DM Sans"/>
              <a:sym typeface="DM Sans"/>
            </a:endParaRPr>
          </a:p>
          <a:p>
            <a:pPr marL="0" lvl="0" indent="0" algn="l" rtl="0">
              <a:spcBef>
                <a:spcPts val="0"/>
              </a:spcBef>
              <a:spcAft>
                <a:spcPts val="0"/>
              </a:spcAft>
              <a:buNone/>
            </a:pPr>
            <a:endParaRPr sz="1300">
              <a:latin typeface="DM Sans"/>
              <a:ea typeface="DM Sans"/>
              <a:cs typeface="DM Sans"/>
              <a:sym typeface="DM Sans"/>
            </a:endParaRPr>
          </a:p>
        </p:txBody>
      </p:sp>
      <p:pic>
        <p:nvPicPr>
          <p:cNvPr id="596" name="Google Shape;596;p124"/>
          <p:cNvPicPr preferRelativeResize="0"/>
          <p:nvPr/>
        </p:nvPicPr>
        <p:blipFill>
          <a:blip r:embed="rId3">
            <a:alphaModFix/>
          </a:blip>
          <a:stretch>
            <a:fillRect/>
          </a:stretch>
        </p:blipFill>
        <p:spPr>
          <a:xfrm>
            <a:off x="2808575" y="1348200"/>
            <a:ext cx="1590675" cy="457200"/>
          </a:xfrm>
          <a:prstGeom prst="rect">
            <a:avLst/>
          </a:prstGeom>
          <a:noFill/>
          <a:ln>
            <a:noFill/>
          </a:ln>
        </p:spPr>
      </p:pic>
      <p:pic>
        <p:nvPicPr>
          <p:cNvPr id="597" name="Google Shape;597;p124"/>
          <p:cNvPicPr preferRelativeResize="0"/>
          <p:nvPr/>
        </p:nvPicPr>
        <p:blipFill>
          <a:blip r:embed="rId4">
            <a:alphaModFix/>
          </a:blip>
          <a:stretch>
            <a:fillRect/>
          </a:stretch>
        </p:blipFill>
        <p:spPr>
          <a:xfrm>
            <a:off x="22500" y="2571750"/>
            <a:ext cx="6838950" cy="2667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01"/>
        <p:cNvGrpSpPr/>
        <p:nvPr/>
      </p:nvGrpSpPr>
      <p:grpSpPr>
        <a:xfrm>
          <a:off x="0" y="0"/>
          <a:ext cx="0" cy="0"/>
          <a:chOff x="0" y="0"/>
          <a:chExt cx="0" cy="0"/>
        </a:xfrm>
      </p:grpSpPr>
      <p:sp>
        <p:nvSpPr>
          <p:cNvPr id="602" name="Google Shape;602;p125"/>
          <p:cNvSpPr txBox="1"/>
          <p:nvPr/>
        </p:nvSpPr>
        <p:spPr>
          <a:xfrm>
            <a:off x="0" y="98950"/>
            <a:ext cx="6400200" cy="11544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None/>
            </a:pPr>
            <a:r>
              <a:rPr lang="es" sz="3500" b="1">
                <a:solidFill>
                  <a:schemeClr val="dk1"/>
                </a:solidFill>
                <a:latin typeface="DM Sans"/>
                <a:ea typeface="DM Sans"/>
                <a:cs typeface="DM Sans"/>
                <a:sym typeface="DM Sans"/>
              </a:rPr>
              <a:t>Analizando la petición nuevamente</a:t>
            </a:r>
            <a:endParaRPr sz="3500" b="1" i="0" u="none" strike="noStrike" cap="none">
              <a:solidFill>
                <a:schemeClr val="dk1"/>
              </a:solidFill>
              <a:latin typeface="DM Sans"/>
              <a:ea typeface="DM Sans"/>
              <a:cs typeface="DM Sans"/>
              <a:sym typeface="DM Sans"/>
            </a:endParaRPr>
          </a:p>
        </p:txBody>
      </p:sp>
      <p:pic>
        <p:nvPicPr>
          <p:cNvPr id="603" name="Google Shape;603;p125"/>
          <p:cNvPicPr preferRelativeResize="0"/>
          <p:nvPr/>
        </p:nvPicPr>
        <p:blipFill>
          <a:blip r:embed="rId3">
            <a:alphaModFix/>
          </a:blip>
          <a:stretch>
            <a:fillRect/>
          </a:stretch>
        </p:blipFill>
        <p:spPr>
          <a:xfrm>
            <a:off x="152400" y="2339925"/>
            <a:ext cx="8839198" cy="2627183"/>
          </a:xfrm>
          <a:prstGeom prst="rect">
            <a:avLst/>
          </a:prstGeom>
          <a:noFill/>
          <a:ln>
            <a:noFill/>
          </a:ln>
        </p:spPr>
      </p:pic>
      <p:sp>
        <p:nvSpPr>
          <p:cNvPr id="604" name="Google Shape;604;p125"/>
          <p:cNvSpPr txBox="1"/>
          <p:nvPr/>
        </p:nvSpPr>
        <p:spPr>
          <a:xfrm>
            <a:off x="270125" y="1350600"/>
            <a:ext cx="60552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a:latin typeface="DM Sans"/>
                <a:ea typeface="DM Sans"/>
                <a:cs typeface="DM Sans"/>
                <a:sym typeface="DM Sans"/>
              </a:rPr>
              <a:t>Notamos que ahora, al haber indicado que el servidor en el puerto 5500 sí era conocido, puede responder sin problema a la petición. </a:t>
            </a:r>
            <a:endParaRPr>
              <a:latin typeface="DM Sans"/>
              <a:ea typeface="DM Sans"/>
              <a:cs typeface="DM Sans"/>
              <a:sym typeface="DM Sans"/>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08"/>
        <p:cNvGrpSpPr/>
        <p:nvPr/>
      </p:nvGrpSpPr>
      <p:grpSpPr>
        <a:xfrm>
          <a:off x="0" y="0"/>
          <a:ext cx="0" cy="0"/>
          <a:chOff x="0" y="0"/>
          <a:chExt cx="0" cy="0"/>
        </a:xfrm>
      </p:grpSpPr>
      <p:sp>
        <p:nvSpPr>
          <p:cNvPr id="609" name="Google Shape;609;p126"/>
          <p:cNvSpPr/>
          <p:nvPr/>
        </p:nvSpPr>
        <p:spPr>
          <a:xfrm>
            <a:off x="157575" y="855375"/>
            <a:ext cx="8835300" cy="4096800"/>
          </a:xfrm>
          <a:prstGeom prst="rect">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0" name="Google Shape;610;p126"/>
          <p:cNvSpPr txBox="1"/>
          <p:nvPr/>
        </p:nvSpPr>
        <p:spPr>
          <a:xfrm>
            <a:off x="-22425" y="-67525"/>
            <a:ext cx="9195300" cy="5865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3500"/>
              <a:buFont typeface="Arial"/>
              <a:buNone/>
            </a:pPr>
            <a:r>
              <a:rPr lang="es" sz="2900" b="1">
                <a:solidFill>
                  <a:schemeClr val="lt1"/>
                </a:solidFill>
                <a:latin typeface="DM Sans"/>
                <a:ea typeface="DM Sans"/>
                <a:cs typeface="DM Sans"/>
                <a:sym typeface="DM Sans"/>
              </a:rPr>
              <a:t>Últimos cambios al frontend</a:t>
            </a:r>
            <a:endParaRPr sz="2900" b="1" i="0" u="none" strike="noStrike" cap="none">
              <a:solidFill>
                <a:schemeClr val="lt1"/>
              </a:solidFill>
              <a:latin typeface="DM Sans"/>
              <a:ea typeface="DM Sans"/>
              <a:cs typeface="DM Sans"/>
              <a:sym typeface="DM Sans"/>
            </a:endParaRPr>
          </a:p>
        </p:txBody>
      </p:sp>
      <p:pic>
        <p:nvPicPr>
          <p:cNvPr id="611" name="Google Shape;611;p126"/>
          <p:cNvPicPr preferRelativeResize="0"/>
          <p:nvPr/>
        </p:nvPicPr>
        <p:blipFill>
          <a:blip r:embed="rId3">
            <a:alphaModFix/>
          </a:blip>
          <a:stretch>
            <a:fillRect/>
          </a:stretch>
        </p:blipFill>
        <p:spPr>
          <a:xfrm>
            <a:off x="1047123" y="855373"/>
            <a:ext cx="7049741" cy="40968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15"/>
        <p:cNvGrpSpPr/>
        <p:nvPr/>
      </p:nvGrpSpPr>
      <p:grpSpPr>
        <a:xfrm>
          <a:off x="0" y="0"/>
          <a:ext cx="0" cy="0"/>
          <a:chOff x="0" y="0"/>
          <a:chExt cx="0" cy="0"/>
        </a:xfrm>
      </p:grpSpPr>
      <p:sp>
        <p:nvSpPr>
          <p:cNvPr id="616" name="Google Shape;616;p127"/>
          <p:cNvSpPr/>
          <p:nvPr/>
        </p:nvSpPr>
        <p:spPr>
          <a:xfrm>
            <a:off x="157575" y="855375"/>
            <a:ext cx="8835300" cy="4096800"/>
          </a:xfrm>
          <a:prstGeom prst="rect">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7" name="Google Shape;617;p127"/>
          <p:cNvSpPr txBox="1"/>
          <p:nvPr/>
        </p:nvSpPr>
        <p:spPr>
          <a:xfrm>
            <a:off x="-22425" y="112550"/>
            <a:ext cx="9195300" cy="5865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3500"/>
              <a:buFont typeface="Arial"/>
              <a:buNone/>
            </a:pPr>
            <a:r>
              <a:rPr lang="es" sz="2900" b="1">
                <a:solidFill>
                  <a:schemeClr val="lt1"/>
                </a:solidFill>
                <a:latin typeface="DM Sans"/>
                <a:ea typeface="DM Sans"/>
                <a:cs typeface="DM Sans"/>
                <a:sym typeface="DM Sans"/>
              </a:rPr>
              <a:t>Resultado final</a:t>
            </a:r>
            <a:endParaRPr sz="2900" b="1" i="0" u="none" strike="noStrike" cap="none">
              <a:solidFill>
                <a:schemeClr val="lt1"/>
              </a:solidFill>
              <a:latin typeface="DM Sans"/>
              <a:ea typeface="DM Sans"/>
              <a:cs typeface="DM Sans"/>
              <a:sym typeface="DM Sans"/>
            </a:endParaRPr>
          </a:p>
        </p:txBody>
      </p:sp>
      <p:pic>
        <p:nvPicPr>
          <p:cNvPr id="618" name="Google Shape;618;p127"/>
          <p:cNvPicPr preferRelativeResize="0"/>
          <p:nvPr/>
        </p:nvPicPr>
        <p:blipFill>
          <a:blip r:embed="rId3">
            <a:alphaModFix/>
          </a:blip>
          <a:stretch>
            <a:fillRect/>
          </a:stretch>
        </p:blipFill>
        <p:spPr>
          <a:xfrm>
            <a:off x="1730225" y="903500"/>
            <a:ext cx="5690000" cy="40005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888"/>
        <p:cNvGrpSpPr/>
        <p:nvPr/>
      </p:nvGrpSpPr>
      <p:grpSpPr>
        <a:xfrm>
          <a:off x="0" y="0"/>
          <a:ext cx="0" cy="0"/>
          <a:chOff x="0" y="0"/>
          <a:chExt cx="0" cy="0"/>
        </a:xfrm>
      </p:grpSpPr>
      <p:sp>
        <p:nvSpPr>
          <p:cNvPr id="889" name="Google Shape;889;p202"/>
          <p:cNvSpPr txBox="1"/>
          <p:nvPr/>
        </p:nvSpPr>
        <p:spPr>
          <a:xfrm>
            <a:off x="1461300" y="2202300"/>
            <a:ext cx="62214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i="0" u="none" strike="noStrike" cap="none">
                <a:solidFill>
                  <a:srgbClr val="EAFF6A"/>
                </a:solidFill>
                <a:latin typeface="DM Sans"/>
                <a:ea typeface="DM Sans"/>
                <a:cs typeface="DM Sans"/>
                <a:sym typeface="DM Sans"/>
              </a:rPr>
              <a:t>¿Preguntas?</a:t>
            </a:r>
            <a:endParaRPr sz="4000" b="1" i="0" u="none" strike="noStrike" cap="none">
              <a:solidFill>
                <a:srgbClr val="EAFF6A"/>
              </a:solidFill>
              <a:latin typeface="DM Sans"/>
              <a:ea typeface="DM Sans"/>
              <a:cs typeface="DM Sans"/>
              <a:sym typeface="DM Sans"/>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904"/>
        <p:cNvGrpSpPr/>
        <p:nvPr/>
      </p:nvGrpSpPr>
      <p:grpSpPr>
        <a:xfrm>
          <a:off x="0" y="0"/>
          <a:ext cx="0" cy="0"/>
          <a:chOff x="0" y="0"/>
          <a:chExt cx="0" cy="0"/>
        </a:xfrm>
      </p:grpSpPr>
      <p:sp>
        <p:nvSpPr>
          <p:cNvPr id="905" name="Google Shape;905;p205"/>
          <p:cNvSpPr txBox="1"/>
          <p:nvPr/>
        </p:nvSpPr>
        <p:spPr>
          <a:xfrm>
            <a:off x="2382900" y="2171550"/>
            <a:ext cx="4378200" cy="8004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4000"/>
              <a:buFont typeface="Arial"/>
              <a:buNone/>
            </a:pPr>
            <a:r>
              <a:rPr lang="es" sz="4000" b="1" i="0" u="none" strike="noStrike" cap="none">
                <a:solidFill>
                  <a:srgbClr val="FFFFFF"/>
                </a:solidFill>
                <a:latin typeface="DM Sans"/>
                <a:ea typeface="DM Sans"/>
                <a:cs typeface="DM Sans"/>
                <a:sym typeface="DM Sans"/>
              </a:rPr>
              <a:t>Muchas gracias</a:t>
            </a:r>
            <a:r>
              <a:rPr lang="es" sz="4000" b="1" i="0" u="none" strike="noStrike" cap="none">
                <a:solidFill>
                  <a:srgbClr val="EAFF6A"/>
                </a:solidFill>
                <a:latin typeface="DM Sans"/>
                <a:ea typeface="DM Sans"/>
                <a:cs typeface="DM Sans"/>
                <a:sym typeface="DM Sans"/>
              </a:rPr>
              <a:t>.</a:t>
            </a:r>
            <a:endParaRPr sz="4000" b="0" i="0" u="none" strike="noStrike" cap="none">
              <a:solidFill>
                <a:srgbClr val="EAFF6A"/>
              </a:solidFill>
              <a:latin typeface="DM Sans"/>
              <a:ea typeface="DM Sans"/>
              <a:cs typeface="DM Sans"/>
              <a:sym typeface="DM Sans"/>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909"/>
        <p:cNvGrpSpPr/>
        <p:nvPr/>
      </p:nvGrpSpPr>
      <p:grpSpPr>
        <a:xfrm>
          <a:off x="0" y="0"/>
          <a:ext cx="0" cy="0"/>
          <a:chOff x="0" y="0"/>
          <a:chExt cx="0" cy="0"/>
        </a:xfrm>
      </p:grpSpPr>
      <p:pic>
        <p:nvPicPr>
          <p:cNvPr id="910" name="Google Shape;910;p206" title="Hashtag &quot;democratizando la educación&quot;"/>
          <p:cNvPicPr preferRelativeResize="0"/>
          <p:nvPr/>
        </p:nvPicPr>
        <p:blipFill rotWithShape="1">
          <a:blip r:embed="rId3">
            <a:alphaModFix/>
          </a:blip>
          <a:srcRect/>
          <a:stretch/>
        </p:blipFill>
        <p:spPr>
          <a:xfrm>
            <a:off x="1609675" y="2410500"/>
            <a:ext cx="5924650" cy="3225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69"/>
        <p:cNvGrpSpPr/>
        <p:nvPr/>
      </p:nvGrpSpPr>
      <p:grpSpPr>
        <a:xfrm>
          <a:off x="0" y="0"/>
          <a:ext cx="0" cy="0"/>
          <a:chOff x="0" y="0"/>
          <a:chExt cx="0" cy="0"/>
        </a:xfrm>
      </p:grpSpPr>
      <p:sp>
        <p:nvSpPr>
          <p:cNvPr id="570" name="Google Shape;570;p162"/>
          <p:cNvSpPr txBox="1"/>
          <p:nvPr/>
        </p:nvSpPr>
        <p:spPr>
          <a:xfrm>
            <a:off x="1199807" y="914599"/>
            <a:ext cx="6221400" cy="3065424"/>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3200" b="1" dirty="0">
                <a:solidFill>
                  <a:schemeClr val="lt1"/>
                </a:solidFill>
                <a:latin typeface="DM Sans"/>
                <a:ea typeface="DM Sans"/>
                <a:cs typeface="DM Sans"/>
                <a:sym typeface="DM Sans"/>
              </a:rPr>
              <a:t>AfterClass 05</a:t>
            </a:r>
          </a:p>
          <a:p>
            <a:pPr marL="0" marR="0" lvl="0" indent="0" algn="ctr" rtl="0">
              <a:lnSpc>
                <a:spcPct val="90000"/>
              </a:lnSpc>
              <a:spcBef>
                <a:spcPts val="0"/>
              </a:spcBef>
              <a:spcAft>
                <a:spcPts val="0"/>
              </a:spcAft>
              <a:buClr>
                <a:srgbClr val="000000"/>
              </a:buClr>
              <a:buSzPts val="4000"/>
              <a:buFont typeface="Arial"/>
              <a:buNone/>
            </a:pPr>
            <a:endParaRPr lang="es" sz="3200" b="1" dirty="0">
              <a:solidFill>
                <a:schemeClr val="lt1"/>
              </a:solidFill>
              <a:latin typeface="DM Sans"/>
              <a:ea typeface="DM Sans"/>
              <a:cs typeface="DM Sans"/>
              <a:sym typeface="DM Sans"/>
            </a:endParaRPr>
          </a:p>
          <a:p>
            <a:pPr marL="0" marR="0" lvl="0" indent="0" algn="ctr" rtl="0">
              <a:lnSpc>
                <a:spcPct val="90000"/>
              </a:lnSpc>
              <a:spcBef>
                <a:spcPts val="0"/>
              </a:spcBef>
              <a:spcAft>
                <a:spcPts val="0"/>
              </a:spcAft>
              <a:buClr>
                <a:srgbClr val="000000"/>
              </a:buClr>
              <a:buSzPts val="4000"/>
              <a:buFont typeface="Arial"/>
              <a:buNone/>
            </a:pPr>
            <a:r>
              <a:rPr lang="es" sz="4800" b="1" dirty="0">
                <a:solidFill>
                  <a:schemeClr val="lt1"/>
                </a:solidFill>
                <a:latin typeface="DM Sans"/>
                <a:ea typeface="DM Sans"/>
                <a:cs typeface="DM Sans"/>
                <a:sym typeface="DM Sans"/>
              </a:rPr>
              <a:t>Final Ejercicio</a:t>
            </a:r>
          </a:p>
          <a:p>
            <a:pPr marL="0" marR="0" lvl="0" indent="0" algn="ctr" rtl="0">
              <a:lnSpc>
                <a:spcPct val="90000"/>
              </a:lnSpc>
              <a:spcBef>
                <a:spcPts val="0"/>
              </a:spcBef>
              <a:spcAft>
                <a:spcPts val="0"/>
              </a:spcAft>
              <a:buClr>
                <a:srgbClr val="000000"/>
              </a:buClr>
              <a:buSzPts val="4000"/>
              <a:buFont typeface="Arial"/>
              <a:buNone/>
            </a:pPr>
            <a:r>
              <a:rPr lang="es" sz="4800" b="1" dirty="0">
                <a:solidFill>
                  <a:schemeClr val="lt1"/>
                </a:solidFill>
                <a:latin typeface="DM Sans"/>
                <a:ea typeface="DM Sans"/>
                <a:cs typeface="DM Sans"/>
                <a:sym typeface="DM Sans"/>
              </a:rPr>
              <a:t>Server completo</a:t>
            </a:r>
          </a:p>
          <a:p>
            <a:pPr marL="0" marR="0" lvl="0" indent="0" algn="ctr" rtl="0">
              <a:lnSpc>
                <a:spcPct val="90000"/>
              </a:lnSpc>
              <a:spcBef>
                <a:spcPts val="0"/>
              </a:spcBef>
              <a:spcAft>
                <a:spcPts val="0"/>
              </a:spcAft>
              <a:buClr>
                <a:srgbClr val="000000"/>
              </a:buClr>
              <a:buSzPts val="4000"/>
              <a:buFont typeface="Arial"/>
              <a:buNone/>
            </a:pPr>
            <a:r>
              <a:rPr lang="es-AR" sz="4800" b="1" dirty="0">
                <a:solidFill>
                  <a:schemeClr val="lt1"/>
                </a:solidFill>
                <a:latin typeface="DM Sans"/>
                <a:ea typeface="DM Sans"/>
                <a:cs typeface="DM Sans"/>
                <a:sym typeface="DM Sans"/>
              </a:rPr>
              <a:t>en Capas</a:t>
            </a:r>
            <a:endParaRPr lang="es" sz="4800" b="1" dirty="0">
              <a:solidFill>
                <a:schemeClr val="lt1"/>
              </a:solidFill>
              <a:latin typeface="DM Sans"/>
              <a:ea typeface="DM Sans"/>
              <a:cs typeface="DM Sans"/>
              <a:sym typeface="DM Sans"/>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sp>
        <p:nvSpPr>
          <p:cNvPr id="480" name="Google Shape;480;p108"/>
          <p:cNvSpPr txBox="1"/>
          <p:nvPr/>
        </p:nvSpPr>
        <p:spPr>
          <a:xfrm>
            <a:off x="1461300" y="2202300"/>
            <a:ext cx="6221400" cy="12930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Conectando el DAO al negocio</a:t>
            </a:r>
            <a:endParaRPr sz="4000" b="1" i="0" u="none" strike="noStrike" cap="none">
              <a:solidFill>
                <a:schemeClr val="dk1"/>
              </a:solidFill>
              <a:latin typeface="DM Sans"/>
              <a:ea typeface="DM Sans"/>
              <a:cs typeface="DM Sans"/>
              <a:sym typeface="DM San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Google Shape;485;p109"/>
          <p:cNvSpPr txBox="1"/>
          <p:nvPr/>
        </p:nvSpPr>
        <p:spPr>
          <a:xfrm>
            <a:off x="473350" y="370500"/>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¿De qué se trata?</a:t>
            </a:r>
            <a:endParaRPr sz="4000" b="1" i="0" u="none" strike="noStrike" cap="none">
              <a:solidFill>
                <a:schemeClr val="dk1"/>
              </a:solidFill>
              <a:latin typeface="DM Sans"/>
              <a:ea typeface="DM Sans"/>
              <a:cs typeface="DM Sans"/>
              <a:sym typeface="DM Sans"/>
            </a:endParaRPr>
          </a:p>
        </p:txBody>
      </p:sp>
      <p:sp>
        <p:nvSpPr>
          <p:cNvPr id="486" name="Google Shape;486;p109"/>
          <p:cNvSpPr txBox="1"/>
          <p:nvPr/>
        </p:nvSpPr>
        <p:spPr>
          <a:xfrm>
            <a:off x="473350" y="1908175"/>
            <a:ext cx="3834600" cy="10158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Con los DAOs generados, podemos comenzar a llenar los controladores con lógica real, de manera que podremos comenzar a conectar todos nuestros elementos. </a:t>
            </a:r>
            <a:endParaRPr sz="1350">
              <a:latin typeface="DM Sans"/>
              <a:ea typeface="DM Sans"/>
              <a:cs typeface="DM Sans"/>
              <a:sym typeface="DM Sans"/>
            </a:endParaRPr>
          </a:p>
        </p:txBody>
      </p:sp>
      <p:sp>
        <p:nvSpPr>
          <p:cNvPr id="487" name="Google Shape;487;p109"/>
          <p:cNvSpPr txBox="1"/>
          <p:nvPr/>
        </p:nvSpPr>
        <p:spPr>
          <a:xfrm>
            <a:off x="4527575" y="1908175"/>
            <a:ext cx="3834600" cy="10158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Utilizaremos directamente el DAO en el negocio y rellenaremos los controladores para que cumplan con las acciones planteadas al inicio del ejercicio.</a:t>
            </a:r>
            <a:endParaRPr sz="1350">
              <a:latin typeface="DM Sans"/>
              <a:ea typeface="DM Sans"/>
              <a:cs typeface="DM Sans"/>
              <a:sym typeface="DM Sans"/>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sp>
        <p:nvSpPr>
          <p:cNvPr id="492" name="Google Shape;492;p110"/>
          <p:cNvSpPr txBox="1"/>
          <p:nvPr/>
        </p:nvSpPr>
        <p:spPr>
          <a:xfrm>
            <a:off x="1461300" y="0"/>
            <a:ext cx="6221400" cy="6003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3500"/>
              <a:buFont typeface="Arial"/>
              <a:buNone/>
            </a:pPr>
            <a:r>
              <a:rPr lang="es" sz="3000" b="1">
                <a:solidFill>
                  <a:schemeClr val="lt1"/>
                </a:solidFill>
                <a:latin typeface="DM Sans"/>
                <a:ea typeface="DM Sans"/>
                <a:cs typeface="DM Sans"/>
                <a:sym typeface="DM Sans"/>
              </a:rPr>
              <a:t>Controlador de negocio</a:t>
            </a:r>
            <a:endParaRPr sz="3000" b="1" i="0" u="none" strike="noStrike" cap="none">
              <a:solidFill>
                <a:schemeClr val="lt1"/>
              </a:solidFill>
              <a:latin typeface="DM Sans"/>
              <a:ea typeface="DM Sans"/>
              <a:cs typeface="DM Sans"/>
              <a:sym typeface="DM Sans"/>
            </a:endParaRPr>
          </a:p>
        </p:txBody>
      </p:sp>
      <p:pic>
        <p:nvPicPr>
          <p:cNvPr id="493" name="Google Shape;493;p110"/>
          <p:cNvPicPr preferRelativeResize="0"/>
          <p:nvPr/>
        </p:nvPicPr>
        <p:blipFill>
          <a:blip r:embed="rId3">
            <a:alphaModFix/>
          </a:blip>
          <a:stretch>
            <a:fillRect/>
          </a:stretch>
        </p:blipFill>
        <p:spPr>
          <a:xfrm>
            <a:off x="1122363" y="696425"/>
            <a:ext cx="6899278" cy="423839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97"/>
        <p:cNvGrpSpPr/>
        <p:nvPr/>
      </p:nvGrpSpPr>
      <p:grpSpPr>
        <a:xfrm>
          <a:off x="0" y="0"/>
          <a:ext cx="0" cy="0"/>
          <a:chOff x="0" y="0"/>
          <a:chExt cx="0" cy="0"/>
        </a:xfrm>
      </p:grpSpPr>
      <p:sp>
        <p:nvSpPr>
          <p:cNvPr id="498" name="Google Shape;498;p111"/>
          <p:cNvSpPr txBox="1"/>
          <p:nvPr/>
        </p:nvSpPr>
        <p:spPr>
          <a:xfrm>
            <a:off x="1461300" y="0"/>
            <a:ext cx="6221400" cy="6003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3500"/>
              <a:buFont typeface="Arial"/>
              <a:buNone/>
            </a:pPr>
            <a:r>
              <a:rPr lang="es" sz="3000" b="1">
                <a:solidFill>
                  <a:schemeClr val="lt1"/>
                </a:solidFill>
                <a:latin typeface="DM Sans"/>
                <a:ea typeface="DM Sans"/>
                <a:cs typeface="DM Sans"/>
                <a:sym typeface="DM Sans"/>
              </a:rPr>
              <a:t>Controlador de usuario</a:t>
            </a:r>
            <a:endParaRPr sz="3000" b="1" i="0" u="none" strike="noStrike" cap="none">
              <a:solidFill>
                <a:schemeClr val="lt1"/>
              </a:solidFill>
              <a:latin typeface="DM Sans"/>
              <a:ea typeface="DM Sans"/>
              <a:cs typeface="DM Sans"/>
              <a:sym typeface="DM Sans"/>
            </a:endParaRPr>
          </a:p>
        </p:txBody>
      </p:sp>
      <p:pic>
        <p:nvPicPr>
          <p:cNvPr id="499" name="Google Shape;499;p111"/>
          <p:cNvPicPr preferRelativeResize="0"/>
          <p:nvPr/>
        </p:nvPicPr>
        <p:blipFill>
          <a:blip r:embed="rId3">
            <a:alphaModFix/>
          </a:blip>
          <a:stretch>
            <a:fillRect/>
          </a:stretch>
        </p:blipFill>
        <p:spPr>
          <a:xfrm>
            <a:off x="964750" y="752700"/>
            <a:ext cx="7214493" cy="42384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03"/>
        <p:cNvGrpSpPr/>
        <p:nvPr/>
      </p:nvGrpSpPr>
      <p:grpSpPr>
        <a:xfrm>
          <a:off x="0" y="0"/>
          <a:ext cx="0" cy="0"/>
          <a:chOff x="0" y="0"/>
          <a:chExt cx="0" cy="0"/>
        </a:xfrm>
      </p:grpSpPr>
      <p:sp>
        <p:nvSpPr>
          <p:cNvPr id="504" name="Google Shape;504;p112"/>
          <p:cNvSpPr txBox="1"/>
          <p:nvPr/>
        </p:nvSpPr>
        <p:spPr>
          <a:xfrm>
            <a:off x="1461300" y="213850"/>
            <a:ext cx="6221400" cy="6003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3500"/>
              <a:buFont typeface="Arial"/>
              <a:buNone/>
            </a:pPr>
            <a:r>
              <a:rPr lang="es" sz="3000" b="1">
                <a:solidFill>
                  <a:schemeClr val="lt1"/>
                </a:solidFill>
                <a:latin typeface="DM Sans"/>
                <a:ea typeface="DM Sans"/>
                <a:cs typeface="DM Sans"/>
                <a:sym typeface="DM Sans"/>
              </a:rPr>
              <a:t>Controlador de órdenes: Parte 1</a:t>
            </a:r>
            <a:endParaRPr sz="3000" b="1" i="0" u="none" strike="noStrike" cap="none">
              <a:solidFill>
                <a:schemeClr val="lt1"/>
              </a:solidFill>
              <a:latin typeface="DM Sans"/>
              <a:ea typeface="DM Sans"/>
              <a:cs typeface="DM Sans"/>
              <a:sym typeface="DM Sans"/>
            </a:endParaRPr>
          </a:p>
        </p:txBody>
      </p:sp>
      <p:pic>
        <p:nvPicPr>
          <p:cNvPr id="505" name="Google Shape;505;p112"/>
          <p:cNvPicPr preferRelativeResize="0"/>
          <p:nvPr/>
        </p:nvPicPr>
        <p:blipFill>
          <a:blip r:embed="rId3">
            <a:alphaModFix/>
          </a:blip>
          <a:stretch>
            <a:fillRect/>
          </a:stretch>
        </p:blipFill>
        <p:spPr>
          <a:xfrm>
            <a:off x="871538" y="1270425"/>
            <a:ext cx="7400925" cy="37433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09"/>
        <p:cNvGrpSpPr/>
        <p:nvPr/>
      </p:nvGrpSpPr>
      <p:grpSpPr>
        <a:xfrm>
          <a:off x="0" y="0"/>
          <a:ext cx="0" cy="0"/>
          <a:chOff x="0" y="0"/>
          <a:chExt cx="0" cy="0"/>
        </a:xfrm>
      </p:grpSpPr>
      <p:sp>
        <p:nvSpPr>
          <p:cNvPr id="510" name="Google Shape;510;p113"/>
          <p:cNvSpPr txBox="1"/>
          <p:nvPr/>
        </p:nvSpPr>
        <p:spPr>
          <a:xfrm>
            <a:off x="1461300" y="213850"/>
            <a:ext cx="6221400" cy="6003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3500"/>
              <a:buFont typeface="Arial"/>
              <a:buNone/>
            </a:pPr>
            <a:r>
              <a:rPr lang="es" sz="3000" b="1">
                <a:solidFill>
                  <a:schemeClr val="lt1"/>
                </a:solidFill>
                <a:latin typeface="DM Sans"/>
                <a:ea typeface="DM Sans"/>
                <a:cs typeface="DM Sans"/>
                <a:sym typeface="DM Sans"/>
              </a:rPr>
              <a:t>Controlador de órdenes: Parte 2</a:t>
            </a:r>
            <a:endParaRPr sz="3000" b="1">
              <a:solidFill>
                <a:schemeClr val="lt1"/>
              </a:solidFill>
              <a:latin typeface="DM Sans"/>
              <a:ea typeface="DM Sans"/>
              <a:cs typeface="DM Sans"/>
              <a:sym typeface="DM Sans"/>
            </a:endParaRPr>
          </a:p>
        </p:txBody>
      </p:sp>
      <p:pic>
        <p:nvPicPr>
          <p:cNvPr id="511" name="Google Shape;511;p113"/>
          <p:cNvPicPr preferRelativeResize="0"/>
          <p:nvPr/>
        </p:nvPicPr>
        <p:blipFill>
          <a:blip r:embed="rId3">
            <a:alphaModFix/>
          </a:blip>
          <a:stretch>
            <a:fillRect/>
          </a:stretch>
        </p:blipFill>
        <p:spPr>
          <a:xfrm>
            <a:off x="1013288" y="1000325"/>
            <a:ext cx="7117421" cy="4024550"/>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oderhous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oder">
  <a:themeElements>
    <a:clrScheme name="Simple Light">
      <a:dk1>
        <a:srgbClr val="000000"/>
      </a:dk1>
      <a:lt1>
        <a:srgbClr val="FFFFFF"/>
      </a:lt1>
      <a:dk2>
        <a:srgbClr val="595959"/>
      </a:dk2>
      <a:lt2>
        <a:srgbClr val="EEEEEE"/>
      </a:lt2>
      <a:accent1>
        <a:srgbClr val="9DF4E2"/>
      </a:accent1>
      <a:accent2>
        <a:srgbClr val="212121"/>
      </a:accent2>
      <a:accent3>
        <a:srgbClr val="78909C"/>
      </a:accent3>
      <a:accent4>
        <a:srgbClr val="EA90FF"/>
      </a:accent4>
      <a:accent5>
        <a:srgbClr val="83AEFB"/>
      </a:accent5>
      <a:accent6>
        <a:srgbClr val="EAFF6A"/>
      </a:accent6>
      <a:hlink>
        <a:srgbClr val="83AEF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2797</TotalTime>
  <Words>803</Words>
  <Application>Microsoft Office PowerPoint</Application>
  <PresentationFormat>Presentación en pantalla (16:9)</PresentationFormat>
  <Paragraphs>73</Paragraphs>
  <Slides>26</Slides>
  <Notes>26</Notes>
  <HiddenSlides>0</HiddenSlides>
  <MMClips>0</MMClips>
  <ScaleCrop>false</ScaleCrop>
  <HeadingPairs>
    <vt:vector size="6" baseType="variant">
      <vt:variant>
        <vt:lpstr>Fuentes usadas</vt:lpstr>
      </vt:variant>
      <vt:variant>
        <vt:i4>4</vt:i4>
      </vt:variant>
      <vt:variant>
        <vt:lpstr>Tema</vt:lpstr>
      </vt:variant>
      <vt:variant>
        <vt:i4>3</vt:i4>
      </vt:variant>
      <vt:variant>
        <vt:lpstr>Títulos de diapositiva</vt:lpstr>
      </vt:variant>
      <vt:variant>
        <vt:i4>26</vt:i4>
      </vt:variant>
    </vt:vector>
  </HeadingPairs>
  <TitlesOfParts>
    <vt:vector size="33" baseType="lpstr">
      <vt:lpstr>DM Sans</vt:lpstr>
      <vt:lpstr>Helvetica Neue Light</vt:lpstr>
      <vt:lpstr>Arial</vt:lpstr>
      <vt:lpstr>Anton</vt:lpstr>
      <vt:lpstr>Simple Light</vt:lpstr>
      <vt:lpstr>Coderhouse</vt:lpstr>
      <vt:lpstr>Coder</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Diego R. Polverelli</dc:creator>
  <cp:lastModifiedBy>Diego R. Polverelli</cp:lastModifiedBy>
  <cp:revision>35</cp:revision>
  <dcterms:modified xsi:type="dcterms:W3CDTF">2023-11-10T17:49:15Z</dcterms:modified>
</cp:coreProperties>
</file>